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6" r:id="rId4"/>
    <p:sldId id="258" r:id="rId5"/>
    <p:sldId id="273" r:id="rId6"/>
    <p:sldId id="274" r:id="rId7"/>
    <p:sldId id="277" r:id="rId8"/>
    <p:sldId id="259" r:id="rId9"/>
    <p:sldId id="287" r:id="rId10"/>
    <p:sldId id="278" r:id="rId11"/>
    <p:sldId id="279" r:id="rId12"/>
    <p:sldId id="266" r:id="rId13"/>
    <p:sldId id="267" r:id="rId14"/>
    <p:sldId id="268" r:id="rId15"/>
    <p:sldId id="263" r:id="rId16"/>
    <p:sldId id="280" r:id="rId17"/>
    <p:sldId id="281" r:id="rId18"/>
    <p:sldId id="282" r:id="rId19"/>
    <p:sldId id="283" r:id="rId20"/>
    <p:sldId id="284" r:id="rId21"/>
    <p:sldId id="285" r:id="rId22"/>
    <p:sldId id="286" r:id="rId23"/>
    <p:sldId id="269" r:id="rId24"/>
    <p:sldId id="270" r:id="rId2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Sheet1!$B$1</c:f>
              <c:strCache>
                <c:ptCount val="1"/>
                <c:pt idx="0">
                  <c:v>Series 1</c:v>
                </c:pt>
              </c:strCache>
            </c:strRef>
          </c:tx>
          <c:marker>
            <c:symbol val="none"/>
          </c:marker>
          <c:cat>
            <c:numRef>
              <c:f>Sheet1!$A$2:$A$25</c:f>
              <c:numCache>
                <c:formatCode>[$-409]mmm\-yy;@</c:formatCode>
                <c:ptCount val="24"/>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numCache>
            </c:numRef>
          </c:cat>
          <c:val>
            <c:numRef>
              <c:f>Sheet1!$B$2:$B$25</c:f>
              <c:numCache>
                <c:formatCode>0%</c:formatCode>
                <c:ptCount val="24"/>
                <c:pt idx="0">
                  <c:v>6.1400000000000003E-2</c:v>
                </c:pt>
                <c:pt idx="1">
                  <c:v>6.1499999999999999E-2</c:v>
                </c:pt>
                <c:pt idx="2">
                  <c:v>6.1600000000000002E-2</c:v>
                </c:pt>
                <c:pt idx="3">
                  <c:v>6.1699999999999998E-2</c:v>
                </c:pt>
                <c:pt idx="4">
                  <c:v>6.1800000000000001E-2</c:v>
                </c:pt>
                <c:pt idx="5">
                  <c:v>6.2100000000000002E-2</c:v>
                </c:pt>
                <c:pt idx="6">
                  <c:v>6.2300000000000001E-2</c:v>
                </c:pt>
                <c:pt idx="7">
                  <c:v>6.4399999999999999E-2</c:v>
                </c:pt>
                <c:pt idx="8">
                  <c:v>6.5100000000000005E-2</c:v>
                </c:pt>
                <c:pt idx="9">
                  <c:v>6.5000000000000002E-2</c:v>
                </c:pt>
                <c:pt idx="10">
                  <c:v>6.59E-2</c:v>
                </c:pt>
                <c:pt idx="11">
                  <c:v>6.9699999999999998E-2</c:v>
                </c:pt>
                <c:pt idx="12">
                  <c:v>7.2700000000000001E-2</c:v>
                </c:pt>
                <c:pt idx="13">
                  <c:v>8.0500000000000002E-2</c:v>
                </c:pt>
                <c:pt idx="14">
                  <c:v>8.1699999999999995E-2</c:v>
                </c:pt>
                <c:pt idx="15">
                  <c:v>9.4299999999999995E-2</c:v>
                </c:pt>
                <c:pt idx="16">
                  <c:v>9.8699999999999996E-2</c:v>
                </c:pt>
                <c:pt idx="17">
                  <c:v>0.1066</c:v>
                </c:pt>
                <c:pt idx="18">
                  <c:v>0.1076</c:v>
                </c:pt>
                <c:pt idx="19">
                  <c:v>0.1085</c:v>
                </c:pt>
                <c:pt idx="20">
                  <c:v>0.109</c:v>
                </c:pt>
                <c:pt idx="21">
                  <c:v>0.1125</c:v>
                </c:pt>
                <c:pt idx="22">
                  <c:v>0.1217</c:v>
                </c:pt>
                <c:pt idx="23">
                  <c:v>0.13059999999999999</c:v>
                </c:pt>
              </c:numCache>
            </c:numRef>
          </c:val>
          <c:smooth val="0"/>
        </c:ser>
        <c:dLbls>
          <c:showLegendKey val="0"/>
          <c:showVal val="0"/>
          <c:showCatName val="0"/>
          <c:showSerName val="0"/>
          <c:showPercent val="0"/>
          <c:showBubbleSize val="0"/>
        </c:dLbls>
        <c:marker val="1"/>
        <c:smooth val="0"/>
        <c:axId val="41151872"/>
        <c:axId val="101352576"/>
      </c:lineChart>
      <c:dateAx>
        <c:axId val="41151872"/>
        <c:scaling>
          <c:orientation val="minMax"/>
        </c:scaling>
        <c:delete val="0"/>
        <c:axPos val="b"/>
        <c:numFmt formatCode="[$-409]mmm\-yy;@" sourceLinked="1"/>
        <c:majorTickMark val="out"/>
        <c:minorTickMark val="none"/>
        <c:tickLblPos val="nextTo"/>
        <c:txPr>
          <a:bodyPr rot="-5400000" vert="horz"/>
          <a:lstStyle/>
          <a:p>
            <a:pPr>
              <a:defRPr/>
            </a:pPr>
            <a:endParaRPr lang="en-US"/>
          </a:p>
        </c:txPr>
        <c:crossAx val="101352576"/>
        <c:crosses val="autoZero"/>
        <c:auto val="1"/>
        <c:lblOffset val="100"/>
        <c:baseTimeUnit val="months"/>
      </c:dateAx>
      <c:valAx>
        <c:axId val="101352576"/>
        <c:scaling>
          <c:orientation val="minMax"/>
        </c:scaling>
        <c:delete val="0"/>
        <c:axPos val="l"/>
        <c:numFmt formatCode="0%" sourceLinked="1"/>
        <c:majorTickMark val="out"/>
        <c:minorTickMark val="none"/>
        <c:tickLblPos val="nextTo"/>
        <c:crossAx val="41151872"/>
        <c:crosses val="autoZero"/>
        <c:crossBetween val="between"/>
      </c:valAx>
    </c:plotArea>
    <c:plotVisOnly val="1"/>
    <c:dispBlanksAs val="gap"/>
    <c:showDLblsOverMax val="0"/>
  </c:chart>
  <c:txPr>
    <a:bodyPr/>
    <a:lstStyle/>
    <a:p>
      <a:pPr>
        <a:defRPr sz="1400">
          <a:latin typeface="Trebuchet MS"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Sheet1!$B$1</c:f>
              <c:strCache>
                <c:ptCount val="1"/>
                <c:pt idx="0">
                  <c:v>Series 1</c:v>
                </c:pt>
              </c:strCache>
            </c:strRef>
          </c:tx>
          <c:marker>
            <c:symbol val="none"/>
          </c:marker>
          <c:cat>
            <c:numRef>
              <c:f>Sheet1!$A$2:$A$25</c:f>
              <c:numCache>
                <c:formatCode>[$-409]mmm\-yy;@</c:formatCode>
                <c:ptCount val="24"/>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numCache>
            </c:numRef>
          </c:cat>
          <c:val>
            <c:numRef>
              <c:f>Sheet1!$B$2:$B$25</c:f>
              <c:numCache>
                <c:formatCode>_(* #,##0.00_);_(* \(#,##0.00\);_(* "-"??_);_(@_)</c:formatCode>
                <c:ptCount val="24"/>
                <c:pt idx="0">
                  <c:v>105.58</c:v>
                </c:pt>
                <c:pt idx="1">
                  <c:v>105.39</c:v>
                </c:pt>
                <c:pt idx="2">
                  <c:v>105.41</c:v>
                </c:pt>
                <c:pt idx="3">
                  <c:v>105.42</c:v>
                </c:pt>
                <c:pt idx="4">
                  <c:v>105.45</c:v>
                </c:pt>
                <c:pt idx="5">
                  <c:v>109.6</c:v>
                </c:pt>
                <c:pt idx="6">
                  <c:v>110.64395580681816</c:v>
                </c:pt>
                <c:pt idx="7">
                  <c:v>110.65327392894736</c:v>
                </c:pt>
                <c:pt idx="8">
                  <c:v>112.54427879047618</c:v>
                </c:pt>
                <c:pt idx="9">
                  <c:v>115.69267655714286</c:v>
                </c:pt>
                <c:pt idx="10">
                  <c:v>115.70811651428572</c:v>
                </c:pt>
                <c:pt idx="11">
                  <c:v>119.51369998157895</c:v>
                </c:pt>
                <c:pt idx="12">
                  <c:v>124.95924852499999</c:v>
                </c:pt>
                <c:pt idx="13">
                  <c:v>124.17262842105262</c:v>
                </c:pt>
                <c:pt idx="14">
                  <c:v>124.34037952777778</c:v>
                </c:pt>
                <c:pt idx="15">
                  <c:v>130.9774799673913</c:v>
                </c:pt>
                <c:pt idx="16">
                  <c:v>135</c:v>
                </c:pt>
                <c:pt idx="17">
                  <c:v>138.39279999999999</c:v>
                </c:pt>
                <c:pt idx="18">
                  <c:v>138.6951</c:v>
                </c:pt>
                <c:pt idx="19">
                  <c:v>138.5307</c:v>
                </c:pt>
                <c:pt idx="20">
                  <c:v>139.16630000000001</c:v>
                </c:pt>
                <c:pt idx="21">
                  <c:v>141.16460000000001</c:v>
                </c:pt>
                <c:pt idx="22">
                  <c:v>146.3349</c:v>
                </c:pt>
                <c:pt idx="23">
                  <c:v>154.97188749999998</c:v>
                </c:pt>
              </c:numCache>
            </c:numRef>
          </c:val>
          <c:smooth val="0"/>
        </c:ser>
        <c:dLbls>
          <c:showLegendKey val="0"/>
          <c:showVal val="0"/>
          <c:showCatName val="0"/>
          <c:showSerName val="0"/>
          <c:showPercent val="0"/>
          <c:showBubbleSize val="0"/>
        </c:dLbls>
        <c:marker val="1"/>
        <c:smooth val="0"/>
        <c:axId val="102003072"/>
        <c:axId val="102004608"/>
      </c:lineChart>
      <c:dateAx>
        <c:axId val="102003072"/>
        <c:scaling>
          <c:orientation val="minMax"/>
        </c:scaling>
        <c:delete val="0"/>
        <c:axPos val="b"/>
        <c:numFmt formatCode="[$-409]mmm\-yy;@" sourceLinked="1"/>
        <c:majorTickMark val="out"/>
        <c:minorTickMark val="none"/>
        <c:tickLblPos val="nextTo"/>
        <c:crossAx val="102004608"/>
        <c:crosses val="autoZero"/>
        <c:auto val="1"/>
        <c:lblOffset val="100"/>
        <c:baseTimeUnit val="months"/>
      </c:dateAx>
      <c:valAx>
        <c:axId val="102004608"/>
        <c:scaling>
          <c:orientation val="minMax"/>
        </c:scaling>
        <c:delete val="0"/>
        <c:axPos val="l"/>
        <c:numFmt formatCode="_(* #,##0.00_);_(* \(#,##0.00\);_(* &quot;-&quot;??_);_(@_)" sourceLinked="1"/>
        <c:majorTickMark val="out"/>
        <c:minorTickMark val="none"/>
        <c:tickLblPos val="nextTo"/>
        <c:crossAx val="102003072"/>
        <c:crosses val="autoZero"/>
        <c:crossBetween val="between"/>
      </c:valAx>
    </c:plotArea>
    <c:plotVisOnly val="1"/>
    <c:dispBlanksAs val="gap"/>
    <c:showDLblsOverMax val="0"/>
  </c:chart>
  <c:txPr>
    <a:bodyPr/>
    <a:lstStyle/>
    <a:p>
      <a:pPr>
        <a:defRPr sz="1400">
          <a:latin typeface="Trebuchet MS"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17382748709170476"/>
          <c:y val="4.885038159701878E-2"/>
          <c:w val="0.79170213978686277"/>
          <c:h val="0.49662984947197347"/>
        </c:manualLayout>
      </c:layout>
      <c:barChart>
        <c:barDir val="col"/>
        <c:grouping val="clustered"/>
        <c:varyColors val="0"/>
        <c:ser>
          <c:idx val="0"/>
          <c:order val="0"/>
          <c:tx>
            <c:strRef>
              <c:f>Sheet1!$B$1</c:f>
              <c:strCache>
                <c:ptCount val="1"/>
                <c:pt idx="0">
                  <c:v>Serv. (PKR.Bn)</c:v>
                </c:pt>
              </c:strCache>
            </c:strRef>
          </c:tx>
          <c:invertIfNegative val="0"/>
          <c:cat>
            <c:strRef>
              <c:f>Sheet1!$A$2:$A$7</c:f>
              <c:strCache>
                <c:ptCount val="6"/>
                <c:pt idx="0">
                  <c:v>Jun-14</c:v>
                </c:pt>
                <c:pt idx="1">
                  <c:v>Jun-15</c:v>
                </c:pt>
                <c:pt idx="2">
                  <c:v>Jun-16</c:v>
                </c:pt>
                <c:pt idx="3">
                  <c:v>Jun-17</c:v>
                </c:pt>
                <c:pt idx="4">
                  <c:v>Jun-18</c:v>
                </c:pt>
                <c:pt idx="5">
                  <c:v>Jun-19</c:v>
                </c:pt>
              </c:strCache>
            </c:strRef>
          </c:cat>
          <c:val>
            <c:numRef>
              <c:f>Sheet1!$B$2:$B$7</c:f>
              <c:numCache>
                <c:formatCode>_(* #,##0.00_);_(* \(#,##0.00\);_(* "-"??_);_(@_)</c:formatCode>
                <c:ptCount val="6"/>
                <c:pt idx="0">
                  <c:v>5971.1629999999996</c:v>
                </c:pt>
                <c:pt idx="1">
                  <c:v>6231.5789999999997</c:v>
                </c:pt>
                <c:pt idx="2">
                  <c:v>6588.2</c:v>
                </c:pt>
                <c:pt idx="3">
                  <c:v>7013.74</c:v>
                </c:pt>
                <c:pt idx="4">
                  <c:v>7464.5259999999998</c:v>
                </c:pt>
                <c:pt idx="5">
                  <c:v>7815.358721999999</c:v>
                </c:pt>
              </c:numCache>
            </c:numRef>
          </c:val>
        </c:ser>
        <c:ser>
          <c:idx val="1"/>
          <c:order val="1"/>
          <c:tx>
            <c:strRef>
              <c:f>Sheet1!$C$1</c:f>
              <c:strCache>
                <c:ptCount val="1"/>
                <c:pt idx="0">
                  <c:v>Ind. (PKR.Bn)</c:v>
                </c:pt>
              </c:strCache>
            </c:strRef>
          </c:tx>
          <c:invertIfNegative val="0"/>
          <c:cat>
            <c:strRef>
              <c:f>Sheet1!$A$2:$A$7</c:f>
              <c:strCache>
                <c:ptCount val="6"/>
                <c:pt idx="0">
                  <c:v>Jun-14</c:v>
                </c:pt>
                <c:pt idx="1">
                  <c:v>Jun-15</c:v>
                </c:pt>
                <c:pt idx="2">
                  <c:v>Jun-16</c:v>
                </c:pt>
                <c:pt idx="3">
                  <c:v>Jun-17</c:v>
                </c:pt>
                <c:pt idx="4">
                  <c:v>Jun-18</c:v>
                </c:pt>
                <c:pt idx="5">
                  <c:v>Jun-19</c:v>
                </c:pt>
              </c:strCache>
            </c:strRef>
          </c:cat>
          <c:val>
            <c:numRef>
              <c:f>Sheet1!$C$2:$C$7</c:f>
              <c:numCache>
                <c:formatCode>_(* #,##0.00_);_(* \(#,##0.00\);_(* "-"??_);_(@_)</c:formatCode>
                <c:ptCount val="6"/>
                <c:pt idx="0">
                  <c:v>2089.7759999999998</c:v>
                </c:pt>
                <c:pt idx="1">
                  <c:v>2198.027</c:v>
                </c:pt>
                <c:pt idx="2">
                  <c:v>2323.1689999999999</c:v>
                </c:pt>
                <c:pt idx="3">
                  <c:v>2449.1320000000001</c:v>
                </c:pt>
                <c:pt idx="4">
                  <c:v>2591.3359999999998</c:v>
                </c:pt>
                <c:pt idx="5">
                  <c:v>2627.6147039999996</c:v>
                </c:pt>
              </c:numCache>
            </c:numRef>
          </c:val>
        </c:ser>
        <c:ser>
          <c:idx val="2"/>
          <c:order val="2"/>
          <c:tx>
            <c:strRef>
              <c:f>Sheet1!$D$1</c:f>
              <c:strCache>
                <c:ptCount val="1"/>
                <c:pt idx="0">
                  <c:v>Agri (PKR.Bn)</c:v>
                </c:pt>
              </c:strCache>
            </c:strRef>
          </c:tx>
          <c:invertIfNegative val="0"/>
          <c:cat>
            <c:strRef>
              <c:f>Sheet1!$A$2:$A$7</c:f>
              <c:strCache>
                <c:ptCount val="6"/>
                <c:pt idx="0">
                  <c:v>Jun-14</c:v>
                </c:pt>
                <c:pt idx="1">
                  <c:v>Jun-15</c:v>
                </c:pt>
                <c:pt idx="2">
                  <c:v>Jun-16</c:v>
                </c:pt>
                <c:pt idx="3">
                  <c:v>Jun-17</c:v>
                </c:pt>
                <c:pt idx="4">
                  <c:v>Jun-18</c:v>
                </c:pt>
                <c:pt idx="5">
                  <c:v>Jun-19</c:v>
                </c:pt>
              </c:strCache>
            </c:strRef>
          </c:cat>
          <c:val>
            <c:numRef>
              <c:f>Sheet1!$D$2:$D$7</c:f>
              <c:numCache>
                <c:formatCode>_(* #,##0.00_);_(* \(#,##0.00\);_(* "-"??_);_(@_)</c:formatCode>
                <c:ptCount val="6"/>
                <c:pt idx="0">
                  <c:v>2156.1170000000002</c:v>
                </c:pt>
                <c:pt idx="1">
                  <c:v>2202.0430000000001</c:v>
                </c:pt>
                <c:pt idx="2">
                  <c:v>2205.433</c:v>
                </c:pt>
                <c:pt idx="3">
                  <c:v>2251.0059999999999</c:v>
                </c:pt>
                <c:pt idx="4">
                  <c:v>2336.7710000000002</c:v>
                </c:pt>
                <c:pt idx="5">
                  <c:v>2356.6335535000003</c:v>
                </c:pt>
              </c:numCache>
            </c:numRef>
          </c:val>
        </c:ser>
        <c:dLbls>
          <c:showLegendKey val="0"/>
          <c:showVal val="0"/>
          <c:showCatName val="0"/>
          <c:showSerName val="0"/>
          <c:showPercent val="0"/>
          <c:showBubbleSize val="0"/>
        </c:dLbls>
        <c:gapWidth val="150"/>
        <c:axId val="118396800"/>
        <c:axId val="118398336"/>
      </c:barChart>
      <c:catAx>
        <c:axId val="118396800"/>
        <c:scaling>
          <c:orientation val="minMax"/>
        </c:scaling>
        <c:delete val="0"/>
        <c:axPos val="b"/>
        <c:majorTickMark val="out"/>
        <c:minorTickMark val="none"/>
        <c:tickLblPos val="nextTo"/>
        <c:txPr>
          <a:bodyPr rot="-5400000" vert="horz"/>
          <a:lstStyle/>
          <a:p>
            <a:pPr>
              <a:defRPr/>
            </a:pPr>
            <a:endParaRPr lang="en-US"/>
          </a:p>
        </c:txPr>
        <c:crossAx val="118398336"/>
        <c:crosses val="autoZero"/>
        <c:auto val="1"/>
        <c:lblAlgn val="ctr"/>
        <c:lblOffset val="100"/>
        <c:noMultiLvlLbl val="0"/>
      </c:catAx>
      <c:valAx>
        <c:axId val="118398336"/>
        <c:scaling>
          <c:orientation val="minMax"/>
        </c:scaling>
        <c:delete val="0"/>
        <c:axPos val="l"/>
        <c:numFmt formatCode="#,##0" sourceLinked="0"/>
        <c:majorTickMark val="out"/>
        <c:minorTickMark val="none"/>
        <c:tickLblPos val="nextTo"/>
        <c:crossAx val="118396800"/>
        <c:crosses val="autoZero"/>
        <c:crossBetween val="between"/>
      </c:valAx>
    </c:plotArea>
    <c:legend>
      <c:legendPos val="b"/>
      <c:layout>
        <c:manualLayout>
          <c:xMode val="edge"/>
          <c:yMode val="edge"/>
          <c:x val="5.7529107561135155E-2"/>
          <c:y val="0.83359946842394705"/>
          <c:w val="0.88206925378427703"/>
          <c:h val="0.16640053157605295"/>
        </c:manualLayout>
      </c:layout>
      <c:overlay val="0"/>
    </c:legend>
    <c:plotVisOnly val="1"/>
    <c:dispBlanksAs val="gap"/>
    <c:showDLblsOverMax val="0"/>
  </c:chart>
  <c:txPr>
    <a:bodyPr/>
    <a:lstStyle/>
    <a:p>
      <a:pPr>
        <a:defRPr sz="1400">
          <a:latin typeface="Trebuchet MS"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Sheet1!$B$1</c:f>
              <c:strCache>
                <c:ptCount val="1"/>
                <c:pt idx="0">
                  <c:v>Series 1</c:v>
                </c:pt>
              </c:strCache>
            </c:strRef>
          </c:tx>
          <c:marker>
            <c:symbol val="none"/>
          </c:marker>
          <c:cat>
            <c:strRef>
              <c:f>Sheet1!$A$2:$A$7</c:f>
              <c:strCache>
                <c:ptCount val="6"/>
                <c:pt idx="0">
                  <c:v>Jun-14</c:v>
                </c:pt>
                <c:pt idx="1">
                  <c:v>Jun-15</c:v>
                </c:pt>
                <c:pt idx="2">
                  <c:v>Jun-16</c:v>
                </c:pt>
                <c:pt idx="3">
                  <c:v>Jun-17</c:v>
                </c:pt>
                <c:pt idx="4">
                  <c:v>Jun-18</c:v>
                </c:pt>
                <c:pt idx="5">
                  <c:v>Jun-19</c:v>
                </c:pt>
              </c:strCache>
            </c:strRef>
          </c:cat>
          <c:val>
            <c:numRef>
              <c:f>Sheet1!$B$2:$B$7</c:f>
              <c:numCache>
                <c:formatCode>0%</c:formatCode>
                <c:ptCount val="6"/>
                <c:pt idx="0">
                  <c:v>4.0533534031533591E-2</c:v>
                </c:pt>
                <c:pt idx="1">
                  <c:v>4.0578518900160621E-2</c:v>
                </c:pt>
                <c:pt idx="2">
                  <c:v>4.5632902290133837E-2</c:v>
                </c:pt>
                <c:pt idx="3">
                  <c:v>5.3732719175892507E-2</c:v>
                </c:pt>
                <c:pt idx="4">
                  <c:v>5.7921035248176045E-2</c:v>
                </c:pt>
                <c:pt idx="5">
                  <c:v>3.2899999999999929E-2</c:v>
                </c:pt>
              </c:numCache>
            </c:numRef>
          </c:val>
          <c:smooth val="0"/>
        </c:ser>
        <c:dLbls>
          <c:showLegendKey val="0"/>
          <c:showVal val="0"/>
          <c:showCatName val="0"/>
          <c:showSerName val="0"/>
          <c:showPercent val="0"/>
          <c:showBubbleSize val="0"/>
        </c:dLbls>
        <c:marker val="1"/>
        <c:smooth val="0"/>
        <c:axId val="118414336"/>
        <c:axId val="119022336"/>
      </c:lineChart>
      <c:catAx>
        <c:axId val="118414336"/>
        <c:scaling>
          <c:orientation val="minMax"/>
        </c:scaling>
        <c:delete val="0"/>
        <c:axPos val="b"/>
        <c:majorTickMark val="out"/>
        <c:minorTickMark val="none"/>
        <c:tickLblPos val="nextTo"/>
        <c:txPr>
          <a:bodyPr rot="-5400000" vert="horz"/>
          <a:lstStyle/>
          <a:p>
            <a:pPr>
              <a:defRPr/>
            </a:pPr>
            <a:endParaRPr lang="en-US"/>
          </a:p>
        </c:txPr>
        <c:crossAx val="119022336"/>
        <c:crosses val="autoZero"/>
        <c:auto val="1"/>
        <c:lblAlgn val="ctr"/>
        <c:lblOffset val="100"/>
        <c:noMultiLvlLbl val="0"/>
      </c:catAx>
      <c:valAx>
        <c:axId val="119022336"/>
        <c:scaling>
          <c:orientation val="minMax"/>
        </c:scaling>
        <c:delete val="0"/>
        <c:axPos val="l"/>
        <c:numFmt formatCode="0%" sourceLinked="1"/>
        <c:majorTickMark val="out"/>
        <c:minorTickMark val="none"/>
        <c:tickLblPos val="nextTo"/>
        <c:crossAx val="118414336"/>
        <c:crosses val="autoZero"/>
        <c:crossBetween val="between"/>
      </c:valAx>
    </c:plotArea>
    <c:plotVisOnly val="1"/>
    <c:dispBlanksAs val="gap"/>
    <c:showDLblsOverMax val="0"/>
  </c:chart>
  <c:txPr>
    <a:bodyPr/>
    <a:lstStyle/>
    <a:p>
      <a:pPr>
        <a:defRPr sz="1400">
          <a:latin typeface="Trebuchet MS"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smtClean="0"/>
              <a:t>Revenue</a:t>
            </a:r>
            <a:r>
              <a:rPr lang="en-US" baseline="0" dirty="0" smtClean="0"/>
              <a:t> (PKR Million)</a:t>
            </a:r>
            <a:endParaRPr lang="en-US" dirty="0"/>
          </a:p>
        </c:rich>
      </c:tx>
      <c:layout/>
      <c:overlay val="0"/>
    </c:title>
    <c:autoTitleDeleted val="0"/>
    <c:plotArea>
      <c:layout/>
      <c:barChart>
        <c:barDir val="col"/>
        <c:grouping val="clustered"/>
        <c:varyColors val="0"/>
        <c:ser>
          <c:idx val="0"/>
          <c:order val="0"/>
          <c:tx>
            <c:strRef>
              <c:f>Sheet1!$B$1</c:f>
              <c:strCache>
                <c:ptCount val="1"/>
                <c:pt idx="0">
                  <c:v>Revenue (PKR Million)</c:v>
                </c:pt>
              </c:strCache>
            </c:strRef>
          </c:tx>
          <c:invertIfNegative val="0"/>
          <c:dLbls>
            <c:showLegendKey val="0"/>
            <c:showVal val="1"/>
            <c:showCatName val="0"/>
            <c:showSerName val="0"/>
            <c:showPercent val="0"/>
            <c:showBubbleSize val="0"/>
            <c:showLeaderLines val="0"/>
          </c:dLbls>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#,##0.00</c:formatCode>
                <c:ptCount val="6"/>
                <c:pt idx="0">
                  <c:v>1382.87</c:v>
                </c:pt>
                <c:pt idx="1">
                  <c:v>1695.87</c:v>
                </c:pt>
                <c:pt idx="2">
                  <c:v>1791.1176619300002</c:v>
                </c:pt>
                <c:pt idx="3">
                  <c:v>1728.1821150000001</c:v>
                </c:pt>
                <c:pt idx="4">
                  <c:v>2028.8029610000001</c:v>
                </c:pt>
                <c:pt idx="5">
                  <c:v>2402.5349209999999</c:v>
                </c:pt>
              </c:numCache>
            </c:numRef>
          </c:val>
        </c:ser>
        <c:dLbls>
          <c:showLegendKey val="0"/>
          <c:showVal val="0"/>
          <c:showCatName val="0"/>
          <c:showSerName val="0"/>
          <c:showPercent val="0"/>
          <c:showBubbleSize val="0"/>
        </c:dLbls>
        <c:gapWidth val="150"/>
        <c:axId val="119745536"/>
        <c:axId val="119751424"/>
      </c:barChart>
      <c:catAx>
        <c:axId val="119745536"/>
        <c:scaling>
          <c:orientation val="minMax"/>
        </c:scaling>
        <c:delete val="0"/>
        <c:axPos val="b"/>
        <c:numFmt formatCode="General" sourceLinked="1"/>
        <c:majorTickMark val="out"/>
        <c:minorTickMark val="none"/>
        <c:tickLblPos val="nextTo"/>
        <c:crossAx val="119751424"/>
        <c:crosses val="autoZero"/>
        <c:auto val="1"/>
        <c:lblAlgn val="ctr"/>
        <c:lblOffset val="100"/>
        <c:noMultiLvlLbl val="0"/>
      </c:catAx>
      <c:valAx>
        <c:axId val="119751424"/>
        <c:scaling>
          <c:orientation val="minMax"/>
        </c:scaling>
        <c:delete val="0"/>
        <c:axPos val="l"/>
        <c:numFmt formatCode="#,##0.00" sourceLinked="1"/>
        <c:majorTickMark val="out"/>
        <c:minorTickMark val="none"/>
        <c:tickLblPos val="nextTo"/>
        <c:crossAx val="119745536"/>
        <c:crosses val="autoZero"/>
        <c:crossBetween val="between"/>
      </c:valAx>
    </c:plotArea>
    <c:plotVisOnly val="1"/>
    <c:dispBlanksAs val="gap"/>
    <c:showDLblsOverMax val="0"/>
  </c:chart>
  <c:txPr>
    <a:bodyPr/>
    <a:lstStyle/>
    <a:p>
      <a:pPr>
        <a:defRPr sz="1600">
          <a:latin typeface="Trebuchet MS"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sz="1400" dirty="0" smtClean="0"/>
              <a:t>Assets (PKR Million)</a:t>
            </a:r>
            <a:endParaRPr lang="en-US" sz="1400"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Asset Growth</c:v>
                </c:pt>
              </c:strCache>
            </c:strRef>
          </c:tx>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#,##0.00</c:formatCode>
                <c:ptCount val="6"/>
                <c:pt idx="0">
                  <c:v>899.36</c:v>
                </c:pt>
                <c:pt idx="1">
                  <c:v>985.59</c:v>
                </c:pt>
                <c:pt idx="2">
                  <c:v>1087.972642078</c:v>
                </c:pt>
                <c:pt idx="3" formatCode="#,##0.00_);\(#,##0.00\)">
                  <c:v>1197.1536922499999</c:v>
                </c:pt>
                <c:pt idx="4">
                  <c:v>1306.3727779999999</c:v>
                </c:pt>
                <c:pt idx="5">
                  <c:v>1422.951485</c:v>
                </c:pt>
              </c:numCache>
            </c:numRef>
          </c:val>
        </c:ser>
        <c:dLbls>
          <c:showLegendKey val="0"/>
          <c:showVal val="0"/>
          <c:showCatName val="0"/>
          <c:showSerName val="0"/>
          <c:showPercent val="0"/>
          <c:showBubbleSize val="0"/>
        </c:dLbls>
        <c:gapWidth val="150"/>
        <c:shape val="cylinder"/>
        <c:axId val="119817728"/>
        <c:axId val="119819264"/>
        <c:axId val="0"/>
      </c:bar3DChart>
      <c:catAx>
        <c:axId val="119817728"/>
        <c:scaling>
          <c:orientation val="minMax"/>
        </c:scaling>
        <c:delete val="0"/>
        <c:axPos val="b"/>
        <c:numFmt formatCode="General" sourceLinked="1"/>
        <c:majorTickMark val="none"/>
        <c:minorTickMark val="none"/>
        <c:tickLblPos val="nextTo"/>
        <c:txPr>
          <a:bodyPr rot="-5400000" vert="horz"/>
          <a:lstStyle/>
          <a:p>
            <a:pPr>
              <a:defRPr sz="1400"/>
            </a:pPr>
            <a:endParaRPr lang="en-US"/>
          </a:p>
        </c:txPr>
        <c:crossAx val="119819264"/>
        <c:crosses val="autoZero"/>
        <c:auto val="1"/>
        <c:lblAlgn val="ctr"/>
        <c:lblOffset val="100"/>
        <c:noMultiLvlLbl val="0"/>
      </c:catAx>
      <c:valAx>
        <c:axId val="119819264"/>
        <c:scaling>
          <c:orientation val="minMax"/>
        </c:scaling>
        <c:delete val="0"/>
        <c:axPos val="l"/>
        <c:numFmt formatCode="#,##0" sourceLinked="0"/>
        <c:majorTickMark val="none"/>
        <c:minorTickMark val="none"/>
        <c:tickLblPos val="nextTo"/>
        <c:txPr>
          <a:bodyPr/>
          <a:lstStyle/>
          <a:p>
            <a:pPr>
              <a:defRPr sz="1400"/>
            </a:pPr>
            <a:endParaRPr lang="en-US"/>
          </a:p>
        </c:txPr>
        <c:crossAx val="119817728"/>
        <c:crosses val="autoZero"/>
        <c:crossBetween val="between"/>
      </c:valAx>
    </c:plotArea>
    <c:plotVisOnly val="1"/>
    <c:dispBlanksAs val="gap"/>
    <c:showDLblsOverMax val="0"/>
  </c:chart>
  <c:txPr>
    <a:bodyPr/>
    <a:lstStyle/>
    <a:p>
      <a:pPr>
        <a:defRPr sz="1600">
          <a:latin typeface="Trebuchet MS"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sz="1400" dirty="0" smtClean="0"/>
              <a:t>Equity (</a:t>
            </a:r>
            <a:r>
              <a:rPr lang="en-US" sz="1400" baseline="0" dirty="0" smtClean="0"/>
              <a:t>PKR Million)</a:t>
            </a:r>
            <a:endParaRPr lang="en-US" sz="1400"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Total Equity Growth</c:v>
                </c:pt>
              </c:strCache>
            </c:strRef>
          </c:tx>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#,##0.00</c:formatCode>
                <c:ptCount val="6"/>
                <c:pt idx="0">
                  <c:v>360.8</c:v>
                </c:pt>
                <c:pt idx="1">
                  <c:v>392.37</c:v>
                </c:pt>
                <c:pt idx="2">
                  <c:v>381.80655784754288</c:v>
                </c:pt>
                <c:pt idx="3">
                  <c:v>320.06874163714218</c:v>
                </c:pt>
                <c:pt idx="4">
                  <c:v>329.24654480000004</c:v>
                </c:pt>
                <c:pt idx="5">
                  <c:v>406.797731</c:v>
                </c:pt>
              </c:numCache>
            </c:numRef>
          </c:val>
        </c:ser>
        <c:dLbls>
          <c:showLegendKey val="0"/>
          <c:showVal val="0"/>
          <c:showCatName val="0"/>
          <c:showSerName val="0"/>
          <c:showPercent val="0"/>
          <c:showBubbleSize val="0"/>
        </c:dLbls>
        <c:gapWidth val="150"/>
        <c:shape val="cylinder"/>
        <c:axId val="119856128"/>
        <c:axId val="119866112"/>
        <c:axId val="0"/>
      </c:bar3DChart>
      <c:catAx>
        <c:axId val="119856128"/>
        <c:scaling>
          <c:orientation val="minMax"/>
        </c:scaling>
        <c:delete val="0"/>
        <c:axPos val="b"/>
        <c:numFmt formatCode="General" sourceLinked="1"/>
        <c:majorTickMark val="none"/>
        <c:minorTickMark val="none"/>
        <c:tickLblPos val="nextTo"/>
        <c:txPr>
          <a:bodyPr rot="-5400000" vert="horz"/>
          <a:lstStyle/>
          <a:p>
            <a:pPr>
              <a:defRPr sz="1400"/>
            </a:pPr>
            <a:endParaRPr lang="en-US"/>
          </a:p>
        </c:txPr>
        <c:crossAx val="119866112"/>
        <c:crosses val="autoZero"/>
        <c:auto val="1"/>
        <c:lblAlgn val="ctr"/>
        <c:lblOffset val="100"/>
        <c:noMultiLvlLbl val="0"/>
      </c:catAx>
      <c:valAx>
        <c:axId val="119866112"/>
        <c:scaling>
          <c:orientation val="minMax"/>
        </c:scaling>
        <c:delete val="0"/>
        <c:axPos val="l"/>
        <c:numFmt formatCode="#,##0" sourceLinked="0"/>
        <c:majorTickMark val="none"/>
        <c:minorTickMark val="none"/>
        <c:tickLblPos val="nextTo"/>
        <c:txPr>
          <a:bodyPr/>
          <a:lstStyle/>
          <a:p>
            <a:pPr>
              <a:defRPr sz="1400"/>
            </a:pPr>
            <a:endParaRPr lang="en-US"/>
          </a:p>
        </c:txPr>
        <c:crossAx val="119856128"/>
        <c:crosses val="autoZero"/>
        <c:crossBetween val="between"/>
      </c:valAx>
    </c:plotArea>
    <c:plotVisOnly val="1"/>
    <c:dispBlanksAs val="gap"/>
    <c:showDLblsOverMax val="0"/>
  </c:chart>
  <c:txPr>
    <a:bodyPr/>
    <a:lstStyle/>
    <a:p>
      <a:pPr>
        <a:defRPr sz="1600">
          <a:latin typeface="Trebuchet MS"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74D30-8A35-4F1A-993C-8E4483423DFB}"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n-US"/>
        </a:p>
      </dgm:t>
    </dgm:pt>
    <dgm:pt modelId="{F85177F6-84A9-4F87-952D-0B643D56414C}">
      <dgm:prSet phldrT="[Text]" custT="1"/>
      <dgm:spPr/>
      <dgm:t>
        <a:bodyPr/>
        <a:lstStyle/>
        <a:p>
          <a:r>
            <a:rPr lang="en-US" sz="1800" dirty="0" smtClean="0">
              <a:latin typeface="Trebuchet MS" pitchFamily="34" charset="0"/>
            </a:rPr>
            <a:t>Types of Textile Fibres</a:t>
          </a:r>
          <a:endParaRPr lang="en-US" sz="1800" dirty="0">
            <a:latin typeface="Trebuchet MS" pitchFamily="34" charset="0"/>
          </a:endParaRPr>
        </a:p>
      </dgm:t>
    </dgm:pt>
    <dgm:pt modelId="{238459DA-A196-4906-BBD2-407F5FBF4D4F}" type="parTrans" cxnId="{FFDF8A8D-7025-4B3C-A3F6-FFD1371FE075}">
      <dgm:prSet/>
      <dgm:spPr/>
      <dgm:t>
        <a:bodyPr/>
        <a:lstStyle/>
        <a:p>
          <a:endParaRPr lang="en-US" sz="1800">
            <a:latin typeface="Trebuchet MS" pitchFamily="34" charset="0"/>
          </a:endParaRPr>
        </a:p>
      </dgm:t>
    </dgm:pt>
    <dgm:pt modelId="{0327DD60-0FD9-4A03-9EEA-ACAA9579C8AC}" type="sibTrans" cxnId="{FFDF8A8D-7025-4B3C-A3F6-FFD1371FE075}">
      <dgm:prSet/>
      <dgm:spPr/>
      <dgm:t>
        <a:bodyPr/>
        <a:lstStyle/>
        <a:p>
          <a:endParaRPr lang="en-US" sz="1800">
            <a:latin typeface="Trebuchet MS" pitchFamily="34" charset="0"/>
          </a:endParaRPr>
        </a:p>
      </dgm:t>
    </dgm:pt>
    <dgm:pt modelId="{D39E99BC-4796-4FFD-9763-153E703068BD}" type="asst">
      <dgm:prSet phldrT="[Text]" custT="1"/>
      <dgm:spPr>
        <a:solidFill>
          <a:srgbClr val="FF0000">
            <a:alpha val="90000"/>
          </a:srgbClr>
        </a:solidFill>
      </dgm:spPr>
      <dgm:t>
        <a:bodyPr/>
        <a:lstStyle/>
        <a:p>
          <a:r>
            <a:rPr lang="en-US" sz="1800" b="0" dirty="0" smtClean="0">
              <a:latin typeface="Trebuchet MS" pitchFamily="34" charset="0"/>
            </a:rPr>
            <a:t>Cotton Fibres</a:t>
          </a:r>
          <a:endParaRPr lang="en-US" sz="1800" b="0" dirty="0">
            <a:latin typeface="Trebuchet MS" pitchFamily="34" charset="0"/>
          </a:endParaRPr>
        </a:p>
      </dgm:t>
    </dgm:pt>
    <dgm:pt modelId="{7A11DAE6-9358-4A53-8AE2-B4F76CA5999C}" type="parTrans" cxnId="{7B96D7BE-EDAE-408D-8FA5-3D202827005A}">
      <dgm:prSet/>
      <dgm:spPr/>
      <dgm:t>
        <a:bodyPr/>
        <a:lstStyle/>
        <a:p>
          <a:endParaRPr lang="en-US" sz="1800">
            <a:latin typeface="Trebuchet MS" pitchFamily="34" charset="0"/>
          </a:endParaRPr>
        </a:p>
      </dgm:t>
    </dgm:pt>
    <dgm:pt modelId="{5E00EAC9-C53B-42F6-8D5C-8DABA3C81B7D}" type="sibTrans" cxnId="{7B96D7BE-EDAE-408D-8FA5-3D202827005A}">
      <dgm:prSet/>
      <dgm:spPr/>
      <dgm:t>
        <a:bodyPr/>
        <a:lstStyle/>
        <a:p>
          <a:endParaRPr lang="en-US" sz="1800">
            <a:latin typeface="Trebuchet MS" pitchFamily="34" charset="0"/>
          </a:endParaRPr>
        </a:p>
      </dgm:t>
    </dgm:pt>
    <dgm:pt modelId="{223AB2BF-1653-4474-9067-339ADDBC7CA3}" type="asst">
      <dgm:prSet phldrT="[Text]" custT="1"/>
      <dgm:spPr/>
      <dgm:t>
        <a:bodyPr/>
        <a:lstStyle/>
        <a:p>
          <a:r>
            <a:rPr lang="en-US" sz="1800" dirty="0" smtClean="0">
              <a:latin typeface="Trebuchet MS" pitchFamily="34" charset="0"/>
            </a:rPr>
            <a:t>Specialty Natural Fibres</a:t>
          </a:r>
        </a:p>
      </dgm:t>
    </dgm:pt>
    <dgm:pt modelId="{8E29CE7A-26CF-46B0-901C-D134E90438FB}" type="parTrans" cxnId="{D287F644-E6E3-4153-BA56-3E95253C16B7}">
      <dgm:prSet/>
      <dgm:spPr/>
      <dgm:t>
        <a:bodyPr/>
        <a:lstStyle/>
        <a:p>
          <a:endParaRPr lang="en-US" sz="1800">
            <a:latin typeface="Trebuchet MS" pitchFamily="34" charset="0"/>
          </a:endParaRPr>
        </a:p>
      </dgm:t>
    </dgm:pt>
    <dgm:pt modelId="{0CAE3D96-2F2A-4280-9116-F14E76992E7F}" type="sibTrans" cxnId="{D287F644-E6E3-4153-BA56-3E95253C16B7}">
      <dgm:prSet/>
      <dgm:spPr/>
      <dgm:t>
        <a:bodyPr/>
        <a:lstStyle/>
        <a:p>
          <a:endParaRPr lang="en-US" sz="1800">
            <a:latin typeface="Trebuchet MS" pitchFamily="34" charset="0"/>
          </a:endParaRPr>
        </a:p>
      </dgm:t>
    </dgm:pt>
    <dgm:pt modelId="{C41EED67-5540-4F34-B3C7-F7C3122686D1}" type="asst">
      <dgm:prSet phldrT="[Text]" custT="1"/>
      <dgm:spPr/>
      <dgm:t>
        <a:bodyPr/>
        <a:lstStyle/>
        <a:p>
          <a:r>
            <a:rPr lang="en-US" sz="1800" dirty="0" smtClean="0">
              <a:latin typeface="Trebuchet MS" pitchFamily="34" charset="0"/>
            </a:rPr>
            <a:t>Synthetic Fibres</a:t>
          </a:r>
          <a:endParaRPr lang="en-US" sz="1800" dirty="0">
            <a:latin typeface="Trebuchet MS" pitchFamily="34" charset="0"/>
          </a:endParaRPr>
        </a:p>
      </dgm:t>
    </dgm:pt>
    <dgm:pt modelId="{7DDA93B9-A555-4DB3-ABE7-4DC5B40E3C9A}" type="parTrans" cxnId="{8D06E012-8978-4B10-B163-EA1D33CD2A37}">
      <dgm:prSet/>
      <dgm:spPr/>
      <dgm:t>
        <a:bodyPr/>
        <a:lstStyle/>
        <a:p>
          <a:endParaRPr lang="en-US" sz="1800">
            <a:latin typeface="Trebuchet MS" pitchFamily="34" charset="0"/>
          </a:endParaRPr>
        </a:p>
      </dgm:t>
    </dgm:pt>
    <dgm:pt modelId="{487E4DB0-7E1C-4B02-83B8-2661B520C1C2}" type="sibTrans" cxnId="{8D06E012-8978-4B10-B163-EA1D33CD2A37}">
      <dgm:prSet/>
      <dgm:spPr/>
      <dgm:t>
        <a:bodyPr/>
        <a:lstStyle/>
        <a:p>
          <a:endParaRPr lang="en-US" sz="1800">
            <a:latin typeface="Trebuchet MS" pitchFamily="34" charset="0"/>
          </a:endParaRPr>
        </a:p>
      </dgm:t>
    </dgm:pt>
    <dgm:pt modelId="{BD529BF2-2C5C-458D-B6C1-30005ECC8E93}" type="asst">
      <dgm:prSet phldrT="[Text]" custT="1"/>
      <dgm:spPr/>
      <dgm:t>
        <a:bodyPr/>
        <a:lstStyle/>
        <a:p>
          <a:r>
            <a:rPr lang="en-US" sz="1800" dirty="0" smtClean="0">
              <a:latin typeface="Trebuchet MS" pitchFamily="34" charset="0"/>
            </a:rPr>
            <a:t>Artificial Fibres (Naturally Derived)</a:t>
          </a:r>
          <a:endParaRPr lang="en-US" sz="1800" dirty="0">
            <a:latin typeface="Trebuchet MS" pitchFamily="34" charset="0"/>
          </a:endParaRPr>
        </a:p>
      </dgm:t>
    </dgm:pt>
    <dgm:pt modelId="{93713AD6-0DD4-42E6-A3B9-A078161CDED3}" type="parTrans" cxnId="{F1F070D8-FA49-4E0F-B5A0-8905276B2D03}">
      <dgm:prSet/>
      <dgm:spPr/>
      <dgm:t>
        <a:bodyPr/>
        <a:lstStyle/>
        <a:p>
          <a:endParaRPr lang="en-US" sz="1800">
            <a:latin typeface="Trebuchet MS" pitchFamily="34" charset="0"/>
          </a:endParaRPr>
        </a:p>
      </dgm:t>
    </dgm:pt>
    <dgm:pt modelId="{77107B26-E103-4B2C-B527-A21C966189A5}" type="sibTrans" cxnId="{F1F070D8-FA49-4E0F-B5A0-8905276B2D03}">
      <dgm:prSet/>
      <dgm:spPr/>
      <dgm:t>
        <a:bodyPr/>
        <a:lstStyle/>
        <a:p>
          <a:endParaRPr lang="en-US" sz="1800">
            <a:latin typeface="Trebuchet MS" pitchFamily="34" charset="0"/>
          </a:endParaRPr>
        </a:p>
      </dgm:t>
    </dgm:pt>
    <dgm:pt modelId="{C4E298E4-DE24-4840-B06D-95A5FB4B6A8D}">
      <dgm:prSet custT="1"/>
      <dgm:spPr/>
      <dgm:t>
        <a:bodyPr/>
        <a:lstStyle/>
        <a:p>
          <a:r>
            <a:rPr lang="en-US" sz="1800" dirty="0" smtClean="0">
              <a:latin typeface="Trebuchet MS" pitchFamily="34" charset="0"/>
            </a:rPr>
            <a:t>Flax (Linen), Bamboos, etc</a:t>
          </a:r>
          <a:endParaRPr lang="en-US" sz="1800" dirty="0">
            <a:latin typeface="Trebuchet MS" pitchFamily="34" charset="0"/>
          </a:endParaRPr>
        </a:p>
      </dgm:t>
    </dgm:pt>
    <dgm:pt modelId="{12B8C6CE-0E52-4E75-B97F-AED0DF285E49}" type="parTrans" cxnId="{DA7725F3-82BE-4FB7-9023-118108A788A4}">
      <dgm:prSet/>
      <dgm:spPr/>
      <dgm:t>
        <a:bodyPr/>
        <a:lstStyle/>
        <a:p>
          <a:endParaRPr lang="en-US" sz="1800">
            <a:latin typeface="Trebuchet MS" pitchFamily="34" charset="0"/>
          </a:endParaRPr>
        </a:p>
      </dgm:t>
    </dgm:pt>
    <dgm:pt modelId="{B5FD204A-0904-41C3-B294-DC3DEB0AE352}" type="sibTrans" cxnId="{DA7725F3-82BE-4FB7-9023-118108A788A4}">
      <dgm:prSet/>
      <dgm:spPr/>
      <dgm:t>
        <a:bodyPr/>
        <a:lstStyle/>
        <a:p>
          <a:endParaRPr lang="en-US" sz="1800">
            <a:latin typeface="Trebuchet MS" pitchFamily="34" charset="0"/>
          </a:endParaRPr>
        </a:p>
      </dgm:t>
    </dgm:pt>
    <dgm:pt modelId="{D3157809-4D79-4D20-925F-08406C775C6E}">
      <dgm:prSet custT="1"/>
      <dgm:spPr/>
      <dgm:t>
        <a:bodyPr/>
        <a:lstStyle/>
        <a:p>
          <a:r>
            <a:rPr lang="en-US" sz="1800" dirty="0" smtClean="0">
              <a:latin typeface="Trebuchet MS" pitchFamily="34" charset="0"/>
            </a:rPr>
            <a:t>Polyester &amp; Acrylic</a:t>
          </a:r>
          <a:endParaRPr lang="en-US" sz="1800" dirty="0">
            <a:latin typeface="Trebuchet MS" pitchFamily="34" charset="0"/>
          </a:endParaRPr>
        </a:p>
      </dgm:t>
    </dgm:pt>
    <dgm:pt modelId="{9FFF0A29-4D55-4CF0-B997-AAC24384E519}" type="parTrans" cxnId="{A36E5F66-0591-4803-BA72-6CE827B2258D}">
      <dgm:prSet/>
      <dgm:spPr/>
      <dgm:t>
        <a:bodyPr/>
        <a:lstStyle/>
        <a:p>
          <a:endParaRPr lang="en-US" sz="1800">
            <a:latin typeface="Trebuchet MS" pitchFamily="34" charset="0"/>
          </a:endParaRPr>
        </a:p>
      </dgm:t>
    </dgm:pt>
    <dgm:pt modelId="{B6E4AC97-1B8A-4BB3-8E7B-5BABDBAF52B8}" type="sibTrans" cxnId="{A36E5F66-0591-4803-BA72-6CE827B2258D}">
      <dgm:prSet/>
      <dgm:spPr/>
      <dgm:t>
        <a:bodyPr/>
        <a:lstStyle/>
        <a:p>
          <a:endParaRPr lang="en-US" sz="1800">
            <a:latin typeface="Trebuchet MS" pitchFamily="34" charset="0"/>
          </a:endParaRPr>
        </a:p>
      </dgm:t>
    </dgm:pt>
    <dgm:pt modelId="{B8ED71F9-69B9-4ADD-9543-93BAB28CDD00}">
      <dgm:prSet custT="1"/>
      <dgm:spPr/>
      <dgm:t>
        <a:bodyPr/>
        <a:lstStyle/>
        <a:p>
          <a:r>
            <a:rPr lang="en-US" sz="1800" dirty="0" smtClean="0">
              <a:latin typeface="Trebuchet MS" pitchFamily="34" charset="0"/>
            </a:rPr>
            <a:t>Viscose, Lyocell &amp; Modal</a:t>
          </a:r>
          <a:endParaRPr lang="en-US" sz="1800" dirty="0">
            <a:latin typeface="Trebuchet MS" pitchFamily="34" charset="0"/>
          </a:endParaRPr>
        </a:p>
      </dgm:t>
    </dgm:pt>
    <dgm:pt modelId="{CFC78987-4651-435C-AD64-14E69D602D79}" type="parTrans" cxnId="{410C90BB-C335-4BF5-B985-A94F7F69018E}">
      <dgm:prSet/>
      <dgm:spPr/>
      <dgm:t>
        <a:bodyPr/>
        <a:lstStyle/>
        <a:p>
          <a:endParaRPr lang="en-US" sz="1800">
            <a:latin typeface="Trebuchet MS" pitchFamily="34" charset="0"/>
          </a:endParaRPr>
        </a:p>
      </dgm:t>
    </dgm:pt>
    <dgm:pt modelId="{E3FD25A5-2CA0-4BA1-A3F5-71E047C49612}" type="sibTrans" cxnId="{410C90BB-C335-4BF5-B985-A94F7F69018E}">
      <dgm:prSet/>
      <dgm:spPr/>
      <dgm:t>
        <a:bodyPr/>
        <a:lstStyle/>
        <a:p>
          <a:endParaRPr lang="en-US" sz="1800">
            <a:latin typeface="Trebuchet MS" pitchFamily="34" charset="0"/>
          </a:endParaRPr>
        </a:p>
      </dgm:t>
    </dgm:pt>
    <dgm:pt modelId="{B2A979F2-8152-4885-8C52-B4E75D86BDC3}">
      <dgm:prSet custT="1"/>
      <dgm:spPr/>
      <dgm:t>
        <a:bodyPr/>
        <a:lstStyle/>
        <a:p>
          <a:r>
            <a:rPr lang="en-US" sz="1800" dirty="0" smtClean="0">
              <a:latin typeface="Trebuchet MS" pitchFamily="34" charset="0"/>
            </a:rPr>
            <a:t>Customized Yarns</a:t>
          </a:r>
          <a:endParaRPr lang="en-US" sz="1800" dirty="0">
            <a:latin typeface="Trebuchet MS" pitchFamily="34" charset="0"/>
          </a:endParaRPr>
        </a:p>
      </dgm:t>
    </dgm:pt>
    <dgm:pt modelId="{F1200F2B-1C89-4538-A3B7-64542024FE4C}" type="sibTrans" cxnId="{F348766B-92F5-4E51-AE21-34088C6671F7}">
      <dgm:prSet/>
      <dgm:spPr/>
      <dgm:t>
        <a:bodyPr/>
        <a:lstStyle/>
        <a:p>
          <a:endParaRPr lang="en-US" sz="1800">
            <a:latin typeface="Trebuchet MS" pitchFamily="34" charset="0"/>
          </a:endParaRPr>
        </a:p>
      </dgm:t>
    </dgm:pt>
    <dgm:pt modelId="{DB1122F6-BF49-41A7-A4B1-A5AD60FD8F99}" type="parTrans" cxnId="{F348766B-92F5-4E51-AE21-34088C6671F7}">
      <dgm:prSet/>
      <dgm:spPr/>
      <dgm:t>
        <a:bodyPr/>
        <a:lstStyle/>
        <a:p>
          <a:endParaRPr lang="en-US" sz="1800">
            <a:latin typeface="Trebuchet MS" pitchFamily="34" charset="0"/>
          </a:endParaRPr>
        </a:p>
      </dgm:t>
    </dgm:pt>
    <dgm:pt modelId="{6CE60F7D-22F5-4C2B-9C50-43279D98DEC0}" type="pres">
      <dgm:prSet presAssocID="{9FA74D30-8A35-4F1A-993C-8E4483423DFB}" presName="hierChild1" presStyleCnt="0">
        <dgm:presLayoutVars>
          <dgm:chPref val="1"/>
          <dgm:dir/>
          <dgm:animOne val="branch"/>
          <dgm:animLvl val="lvl"/>
          <dgm:resizeHandles/>
        </dgm:presLayoutVars>
      </dgm:prSet>
      <dgm:spPr/>
      <dgm:t>
        <a:bodyPr/>
        <a:lstStyle/>
        <a:p>
          <a:endParaRPr lang="en-US"/>
        </a:p>
      </dgm:t>
    </dgm:pt>
    <dgm:pt modelId="{454D387E-28D2-4875-A2B7-AB7627BCC7A3}" type="pres">
      <dgm:prSet presAssocID="{F85177F6-84A9-4F87-952D-0B643D56414C}" presName="hierRoot1" presStyleCnt="0"/>
      <dgm:spPr/>
      <dgm:t>
        <a:bodyPr/>
        <a:lstStyle/>
        <a:p>
          <a:endParaRPr lang="en-US"/>
        </a:p>
      </dgm:t>
    </dgm:pt>
    <dgm:pt modelId="{B459672C-0711-42B8-8B39-D9485676059D}" type="pres">
      <dgm:prSet presAssocID="{F85177F6-84A9-4F87-952D-0B643D56414C}" presName="composite" presStyleCnt="0"/>
      <dgm:spPr/>
      <dgm:t>
        <a:bodyPr/>
        <a:lstStyle/>
        <a:p>
          <a:endParaRPr lang="en-US"/>
        </a:p>
      </dgm:t>
    </dgm:pt>
    <dgm:pt modelId="{DEEB473E-6326-4969-A6A2-BECA0DCDAABD}" type="pres">
      <dgm:prSet presAssocID="{F85177F6-84A9-4F87-952D-0B643D56414C}" presName="background" presStyleLbl="node0" presStyleIdx="0" presStyleCnt="1"/>
      <dgm:spPr/>
      <dgm:t>
        <a:bodyPr/>
        <a:lstStyle/>
        <a:p>
          <a:endParaRPr lang="en-US"/>
        </a:p>
      </dgm:t>
    </dgm:pt>
    <dgm:pt modelId="{1D751F87-8836-4118-92DC-F272B5320D86}" type="pres">
      <dgm:prSet presAssocID="{F85177F6-84A9-4F87-952D-0B643D56414C}" presName="text" presStyleLbl="fgAcc0" presStyleIdx="0" presStyleCnt="1" custScaleX="237795">
        <dgm:presLayoutVars>
          <dgm:chPref val="3"/>
        </dgm:presLayoutVars>
      </dgm:prSet>
      <dgm:spPr/>
      <dgm:t>
        <a:bodyPr/>
        <a:lstStyle/>
        <a:p>
          <a:endParaRPr lang="en-US"/>
        </a:p>
      </dgm:t>
    </dgm:pt>
    <dgm:pt modelId="{9AA8F3FB-F144-459D-90B8-3654682696F0}" type="pres">
      <dgm:prSet presAssocID="{F85177F6-84A9-4F87-952D-0B643D56414C}" presName="hierChild2" presStyleCnt="0"/>
      <dgm:spPr/>
      <dgm:t>
        <a:bodyPr/>
        <a:lstStyle/>
        <a:p>
          <a:endParaRPr lang="en-US"/>
        </a:p>
      </dgm:t>
    </dgm:pt>
    <dgm:pt modelId="{0A5E12D4-2A2C-4F75-A051-F208154D130F}" type="pres">
      <dgm:prSet presAssocID="{7A11DAE6-9358-4A53-8AE2-B4F76CA5999C}" presName="Name10" presStyleLbl="parChTrans1D2" presStyleIdx="0" presStyleCnt="4"/>
      <dgm:spPr/>
      <dgm:t>
        <a:bodyPr/>
        <a:lstStyle/>
        <a:p>
          <a:endParaRPr lang="en-US"/>
        </a:p>
      </dgm:t>
    </dgm:pt>
    <dgm:pt modelId="{06C439C0-ED65-4B6C-B95D-85C643471DE0}" type="pres">
      <dgm:prSet presAssocID="{D39E99BC-4796-4FFD-9763-153E703068BD}" presName="hierRoot2" presStyleCnt="0"/>
      <dgm:spPr/>
      <dgm:t>
        <a:bodyPr/>
        <a:lstStyle/>
        <a:p>
          <a:endParaRPr lang="en-US"/>
        </a:p>
      </dgm:t>
    </dgm:pt>
    <dgm:pt modelId="{2E3F94A0-27F9-4514-A61E-757D10775D09}" type="pres">
      <dgm:prSet presAssocID="{D39E99BC-4796-4FFD-9763-153E703068BD}" presName="composite2" presStyleCnt="0"/>
      <dgm:spPr/>
      <dgm:t>
        <a:bodyPr/>
        <a:lstStyle/>
        <a:p>
          <a:endParaRPr lang="en-US"/>
        </a:p>
      </dgm:t>
    </dgm:pt>
    <dgm:pt modelId="{181DE19D-DF28-4C13-87B6-B2DDC6247EFF}" type="pres">
      <dgm:prSet presAssocID="{D39E99BC-4796-4FFD-9763-153E703068BD}" presName="background2" presStyleLbl="asst1" presStyleIdx="0" presStyleCnt="4"/>
      <dgm:spPr/>
      <dgm:t>
        <a:bodyPr/>
        <a:lstStyle/>
        <a:p>
          <a:endParaRPr lang="en-US"/>
        </a:p>
      </dgm:t>
    </dgm:pt>
    <dgm:pt modelId="{EB625FBD-3641-4AAB-900A-65D3AB674B5D}" type="pres">
      <dgm:prSet presAssocID="{D39E99BC-4796-4FFD-9763-153E703068BD}" presName="text2" presStyleLbl="fgAcc2" presStyleIdx="0" presStyleCnt="4">
        <dgm:presLayoutVars>
          <dgm:chPref val="3"/>
        </dgm:presLayoutVars>
      </dgm:prSet>
      <dgm:spPr/>
      <dgm:t>
        <a:bodyPr/>
        <a:lstStyle/>
        <a:p>
          <a:endParaRPr lang="en-US"/>
        </a:p>
      </dgm:t>
    </dgm:pt>
    <dgm:pt modelId="{7B5CC7BC-5DEB-49A0-806C-556670B8992E}" type="pres">
      <dgm:prSet presAssocID="{D39E99BC-4796-4FFD-9763-153E703068BD}" presName="hierChild3" presStyleCnt="0"/>
      <dgm:spPr/>
      <dgm:t>
        <a:bodyPr/>
        <a:lstStyle/>
        <a:p>
          <a:endParaRPr lang="en-US"/>
        </a:p>
      </dgm:t>
    </dgm:pt>
    <dgm:pt modelId="{7E6D5D92-3833-4A64-A87D-D2F325DCE334}" type="pres">
      <dgm:prSet presAssocID="{8E29CE7A-26CF-46B0-901C-D134E90438FB}" presName="Name10" presStyleLbl="parChTrans1D2" presStyleIdx="1" presStyleCnt="4"/>
      <dgm:spPr/>
      <dgm:t>
        <a:bodyPr/>
        <a:lstStyle/>
        <a:p>
          <a:endParaRPr lang="en-US"/>
        </a:p>
      </dgm:t>
    </dgm:pt>
    <dgm:pt modelId="{832DA3A1-780D-411A-9EF8-347FAF234893}" type="pres">
      <dgm:prSet presAssocID="{223AB2BF-1653-4474-9067-339ADDBC7CA3}" presName="hierRoot2" presStyleCnt="0"/>
      <dgm:spPr/>
      <dgm:t>
        <a:bodyPr/>
        <a:lstStyle/>
        <a:p>
          <a:endParaRPr lang="en-US"/>
        </a:p>
      </dgm:t>
    </dgm:pt>
    <dgm:pt modelId="{CE676A2D-98AD-41C7-BB4B-D8B2A75EA7FA}" type="pres">
      <dgm:prSet presAssocID="{223AB2BF-1653-4474-9067-339ADDBC7CA3}" presName="composite2" presStyleCnt="0"/>
      <dgm:spPr/>
      <dgm:t>
        <a:bodyPr/>
        <a:lstStyle/>
        <a:p>
          <a:endParaRPr lang="en-US"/>
        </a:p>
      </dgm:t>
    </dgm:pt>
    <dgm:pt modelId="{EC6A69B9-199B-4C4B-A093-80B1BD2A6901}" type="pres">
      <dgm:prSet presAssocID="{223AB2BF-1653-4474-9067-339ADDBC7CA3}" presName="background2" presStyleLbl="asst1" presStyleIdx="1" presStyleCnt="4"/>
      <dgm:spPr/>
      <dgm:t>
        <a:bodyPr/>
        <a:lstStyle/>
        <a:p>
          <a:endParaRPr lang="en-US"/>
        </a:p>
      </dgm:t>
    </dgm:pt>
    <dgm:pt modelId="{2209EA2A-26B8-4B1E-A5CA-C9AAFE8A8BEF}" type="pres">
      <dgm:prSet presAssocID="{223AB2BF-1653-4474-9067-339ADDBC7CA3}" presName="text2" presStyleLbl="fgAcc2" presStyleIdx="1" presStyleCnt="4" custScaleX="105166">
        <dgm:presLayoutVars>
          <dgm:chPref val="3"/>
        </dgm:presLayoutVars>
      </dgm:prSet>
      <dgm:spPr/>
      <dgm:t>
        <a:bodyPr/>
        <a:lstStyle/>
        <a:p>
          <a:endParaRPr lang="en-US"/>
        </a:p>
      </dgm:t>
    </dgm:pt>
    <dgm:pt modelId="{25201E08-90FC-4CAD-955B-286E43A8B257}" type="pres">
      <dgm:prSet presAssocID="{223AB2BF-1653-4474-9067-339ADDBC7CA3}" presName="hierChild3" presStyleCnt="0"/>
      <dgm:spPr/>
      <dgm:t>
        <a:bodyPr/>
        <a:lstStyle/>
        <a:p>
          <a:endParaRPr lang="en-US"/>
        </a:p>
      </dgm:t>
    </dgm:pt>
    <dgm:pt modelId="{8B9A0A50-DD4E-4A25-A175-503A577DECE6}" type="pres">
      <dgm:prSet presAssocID="{12B8C6CE-0E52-4E75-B97F-AED0DF285E49}" presName="Name17" presStyleLbl="parChTrans1D3" presStyleIdx="0" presStyleCnt="3"/>
      <dgm:spPr/>
      <dgm:t>
        <a:bodyPr/>
        <a:lstStyle/>
        <a:p>
          <a:endParaRPr lang="en-US"/>
        </a:p>
      </dgm:t>
    </dgm:pt>
    <dgm:pt modelId="{95B7B204-A77C-4C8A-B6D2-9085FF1C7886}" type="pres">
      <dgm:prSet presAssocID="{C4E298E4-DE24-4840-B06D-95A5FB4B6A8D}" presName="hierRoot3" presStyleCnt="0"/>
      <dgm:spPr/>
      <dgm:t>
        <a:bodyPr/>
        <a:lstStyle/>
        <a:p>
          <a:endParaRPr lang="en-US"/>
        </a:p>
      </dgm:t>
    </dgm:pt>
    <dgm:pt modelId="{DE28165C-5AF4-4BCB-8214-2BA86D00257D}" type="pres">
      <dgm:prSet presAssocID="{C4E298E4-DE24-4840-B06D-95A5FB4B6A8D}" presName="composite3" presStyleCnt="0"/>
      <dgm:spPr/>
      <dgm:t>
        <a:bodyPr/>
        <a:lstStyle/>
        <a:p>
          <a:endParaRPr lang="en-US"/>
        </a:p>
      </dgm:t>
    </dgm:pt>
    <dgm:pt modelId="{1870D5B2-0B12-4E25-9438-692E5B4151A5}" type="pres">
      <dgm:prSet presAssocID="{C4E298E4-DE24-4840-B06D-95A5FB4B6A8D}" presName="background3" presStyleLbl="node3" presStyleIdx="0" presStyleCnt="3"/>
      <dgm:spPr/>
      <dgm:t>
        <a:bodyPr/>
        <a:lstStyle/>
        <a:p>
          <a:endParaRPr lang="en-US"/>
        </a:p>
      </dgm:t>
    </dgm:pt>
    <dgm:pt modelId="{704EAC37-7B96-4A7E-8C1A-AEBBFFD518E0}" type="pres">
      <dgm:prSet presAssocID="{C4E298E4-DE24-4840-B06D-95A5FB4B6A8D}" presName="text3" presStyleLbl="fgAcc3" presStyleIdx="0" presStyleCnt="3">
        <dgm:presLayoutVars>
          <dgm:chPref val="3"/>
        </dgm:presLayoutVars>
      </dgm:prSet>
      <dgm:spPr/>
      <dgm:t>
        <a:bodyPr/>
        <a:lstStyle/>
        <a:p>
          <a:endParaRPr lang="en-US"/>
        </a:p>
      </dgm:t>
    </dgm:pt>
    <dgm:pt modelId="{A662E775-34C6-4BAC-81A2-7983072722F9}" type="pres">
      <dgm:prSet presAssocID="{C4E298E4-DE24-4840-B06D-95A5FB4B6A8D}" presName="hierChild4" presStyleCnt="0"/>
      <dgm:spPr/>
      <dgm:t>
        <a:bodyPr/>
        <a:lstStyle/>
        <a:p>
          <a:endParaRPr lang="en-US"/>
        </a:p>
      </dgm:t>
    </dgm:pt>
    <dgm:pt modelId="{61C75558-D577-48CD-84A2-76ADE99AD82E}" type="pres">
      <dgm:prSet presAssocID="{7DDA93B9-A555-4DB3-ABE7-4DC5B40E3C9A}" presName="Name10" presStyleLbl="parChTrans1D2" presStyleIdx="2" presStyleCnt="4"/>
      <dgm:spPr/>
      <dgm:t>
        <a:bodyPr/>
        <a:lstStyle/>
        <a:p>
          <a:endParaRPr lang="en-US"/>
        </a:p>
      </dgm:t>
    </dgm:pt>
    <dgm:pt modelId="{E32A359D-EBE7-46A4-B7AB-7ACEAED0218D}" type="pres">
      <dgm:prSet presAssocID="{C41EED67-5540-4F34-B3C7-F7C3122686D1}" presName="hierRoot2" presStyleCnt="0"/>
      <dgm:spPr/>
      <dgm:t>
        <a:bodyPr/>
        <a:lstStyle/>
        <a:p>
          <a:endParaRPr lang="en-US"/>
        </a:p>
      </dgm:t>
    </dgm:pt>
    <dgm:pt modelId="{C2D97F24-7017-4B51-9E08-1CD65DEE6F9C}" type="pres">
      <dgm:prSet presAssocID="{C41EED67-5540-4F34-B3C7-F7C3122686D1}" presName="composite2" presStyleCnt="0"/>
      <dgm:spPr/>
      <dgm:t>
        <a:bodyPr/>
        <a:lstStyle/>
        <a:p>
          <a:endParaRPr lang="en-US"/>
        </a:p>
      </dgm:t>
    </dgm:pt>
    <dgm:pt modelId="{5F44A139-F639-4CDD-94AF-499CA0ED35DA}" type="pres">
      <dgm:prSet presAssocID="{C41EED67-5540-4F34-B3C7-F7C3122686D1}" presName="background2" presStyleLbl="asst1" presStyleIdx="2" presStyleCnt="4"/>
      <dgm:spPr/>
      <dgm:t>
        <a:bodyPr/>
        <a:lstStyle/>
        <a:p>
          <a:endParaRPr lang="en-US"/>
        </a:p>
      </dgm:t>
    </dgm:pt>
    <dgm:pt modelId="{F8D1D9E2-308C-4C00-83E2-EBEF3F62A71F}" type="pres">
      <dgm:prSet presAssocID="{C41EED67-5540-4F34-B3C7-F7C3122686D1}" presName="text2" presStyleLbl="fgAcc2" presStyleIdx="2" presStyleCnt="4" custScaleX="105166">
        <dgm:presLayoutVars>
          <dgm:chPref val="3"/>
        </dgm:presLayoutVars>
      </dgm:prSet>
      <dgm:spPr/>
      <dgm:t>
        <a:bodyPr/>
        <a:lstStyle/>
        <a:p>
          <a:endParaRPr lang="en-US"/>
        </a:p>
      </dgm:t>
    </dgm:pt>
    <dgm:pt modelId="{CDA51BEA-AAA4-41AB-A285-9452C834163D}" type="pres">
      <dgm:prSet presAssocID="{C41EED67-5540-4F34-B3C7-F7C3122686D1}" presName="hierChild3" presStyleCnt="0"/>
      <dgm:spPr/>
      <dgm:t>
        <a:bodyPr/>
        <a:lstStyle/>
        <a:p>
          <a:endParaRPr lang="en-US"/>
        </a:p>
      </dgm:t>
    </dgm:pt>
    <dgm:pt modelId="{E20D7436-3649-4450-B861-E45439D353A6}" type="pres">
      <dgm:prSet presAssocID="{9FFF0A29-4D55-4CF0-B997-AAC24384E519}" presName="Name17" presStyleLbl="parChTrans1D3" presStyleIdx="1" presStyleCnt="3"/>
      <dgm:spPr/>
      <dgm:t>
        <a:bodyPr/>
        <a:lstStyle/>
        <a:p>
          <a:endParaRPr lang="en-US"/>
        </a:p>
      </dgm:t>
    </dgm:pt>
    <dgm:pt modelId="{DE219302-F208-416D-9A76-E8D47F359E76}" type="pres">
      <dgm:prSet presAssocID="{D3157809-4D79-4D20-925F-08406C775C6E}" presName="hierRoot3" presStyleCnt="0"/>
      <dgm:spPr/>
      <dgm:t>
        <a:bodyPr/>
        <a:lstStyle/>
        <a:p>
          <a:endParaRPr lang="en-US"/>
        </a:p>
      </dgm:t>
    </dgm:pt>
    <dgm:pt modelId="{06C86BFA-ED67-4385-B261-DBE737E83A30}" type="pres">
      <dgm:prSet presAssocID="{D3157809-4D79-4D20-925F-08406C775C6E}" presName="composite3" presStyleCnt="0"/>
      <dgm:spPr/>
      <dgm:t>
        <a:bodyPr/>
        <a:lstStyle/>
        <a:p>
          <a:endParaRPr lang="en-US"/>
        </a:p>
      </dgm:t>
    </dgm:pt>
    <dgm:pt modelId="{F376A6B3-4F08-4203-B375-5DF20F72555A}" type="pres">
      <dgm:prSet presAssocID="{D3157809-4D79-4D20-925F-08406C775C6E}" presName="background3" presStyleLbl="node3" presStyleIdx="1" presStyleCnt="3"/>
      <dgm:spPr/>
      <dgm:t>
        <a:bodyPr/>
        <a:lstStyle/>
        <a:p>
          <a:endParaRPr lang="en-US"/>
        </a:p>
      </dgm:t>
    </dgm:pt>
    <dgm:pt modelId="{7BC61837-7C7C-4484-A5F4-F49DF1F17200}" type="pres">
      <dgm:prSet presAssocID="{D3157809-4D79-4D20-925F-08406C775C6E}" presName="text3" presStyleLbl="fgAcc3" presStyleIdx="1" presStyleCnt="3">
        <dgm:presLayoutVars>
          <dgm:chPref val="3"/>
        </dgm:presLayoutVars>
      </dgm:prSet>
      <dgm:spPr/>
      <dgm:t>
        <a:bodyPr/>
        <a:lstStyle/>
        <a:p>
          <a:endParaRPr lang="en-US"/>
        </a:p>
      </dgm:t>
    </dgm:pt>
    <dgm:pt modelId="{0B70431B-E80D-4E81-80C8-F039909395D2}" type="pres">
      <dgm:prSet presAssocID="{D3157809-4D79-4D20-925F-08406C775C6E}" presName="hierChild4" presStyleCnt="0"/>
      <dgm:spPr/>
      <dgm:t>
        <a:bodyPr/>
        <a:lstStyle/>
        <a:p>
          <a:endParaRPr lang="en-US"/>
        </a:p>
      </dgm:t>
    </dgm:pt>
    <dgm:pt modelId="{46B55BF8-A69E-4B31-8593-CD13F235AA46}" type="pres">
      <dgm:prSet presAssocID="{DB1122F6-BF49-41A7-A4B1-A5AD60FD8F99}" presName="Name23" presStyleLbl="parChTrans1D4" presStyleIdx="0" presStyleCnt="1"/>
      <dgm:spPr/>
      <dgm:t>
        <a:bodyPr/>
        <a:lstStyle/>
        <a:p>
          <a:endParaRPr lang="en-US"/>
        </a:p>
      </dgm:t>
    </dgm:pt>
    <dgm:pt modelId="{C3EAAAA7-B992-4244-809B-653DF758DF6F}" type="pres">
      <dgm:prSet presAssocID="{B2A979F2-8152-4885-8C52-B4E75D86BDC3}" presName="hierRoot4" presStyleCnt="0"/>
      <dgm:spPr/>
      <dgm:t>
        <a:bodyPr/>
        <a:lstStyle/>
        <a:p>
          <a:endParaRPr lang="en-US"/>
        </a:p>
      </dgm:t>
    </dgm:pt>
    <dgm:pt modelId="{192478D1-3C0C-4723-92E8-B342F98C9683}" type="pres">
      <dgm:prSet presAssocID="{B2A979F2-8152-4885-8C52-B4E75D86BDC3}" presName="composite4" presStyleCnt="0"/>
      <dgm:spPr/>
      <dgm:t>
        <a:bodyPr/>
        <a:lstStyle/>
        <a:p>
          <a:endParaRPr lang="en-US"/>
        </a:p>
      </dgm:t>
    </dgm:pt>
    <dgm:pt modelId="{A0ECA248-B94E-4209-B554-4EF420AA500B}" type="pres">
      <dgm:prSet presAssocID="{B2A979F2-8152-4885-8C52-B4E75D86BDC3}" presName="background4" presStyleLbl="node4" presStyleIdx="0" presStyleCnt="1"/>
      <dgm:spPr/>
      <dgm:t>
        <a:bodyPr/>
        <a:lstStyle/>
        <a:p>
          <a:endParaRPr lang="en-US"/>
        </a:p>
      </dgm:t>
    </dgm:pt>
    <dgm:pt modelId="{284A8E2F-558B-4A40-80A9-1C4A1C44CA2B}" type="pres">
      <dgm:prSet presAssocID="{B2A979F2-8152-4885-8C52-B4E75D86BDC3}" presName="text4" presStyleLbl="fgAcc4" presStyleIdx="0" presStyleCnt="1" custLinFactNeighborY="22477">
        <dgm:presLayoutVars>
          <dgm:chPref val="3"/>
        </dgm:presLayoutVars>
      </dgm:prSet>
      <dgm:spPr/>
      <dgm:t>
        <a:bodyPr/>
        <a:lstStyle/>
        <a:p>
          <a:endParaRPr lang="en-US"/>
        </a:p>
      </dgm:t>
    </dgm:pt>
    <dgm:pt modelId="{3957292C-3E80-49B9-9A25-5B68F151903A}" type="pres">
      <dgm:prSet presAssocID="{B2A979F2-8152-4885-8C52-B4E75D86BDC3}" presName="hierChild5" presStyleCnt="0"/>
      <dgm:spPr/>
      <dgm:t>
        <a:bodyPr/>
        <a:lstStyle/>
        <a:p>
          <a:endParaRPr lang="en-US"/>
        </a:p>
      </dgm:t>
    </dgm:pt>
    <dgm:pt modelId="{78852AE5-440A-41A8-8F07-BF598ED9329A}" type="pres">
      <dgm:prSet presAssocID="{93713AD6-0DD4-42E6-A3B9-A078161CDED3}" presName="Name10" presStyleLbl="parChTrans1D2" presStyleIdx="3" presStyleCnt="4"/>
      <dgm:spPr/>
      <dgm:t>
        <a:bodyPr/>
        <a:lstStyle/>
        <a:p>
          <a:endParaRPr lang="en-US"/>
        </a:p>
      </dgm:t>
    </dgm:pt>
    <dgm:pt modelId="{6649F7FB-96C5-4E29-96B1-F76AF8CEAC57}" type="pres">
      <dgm:prSet presAssocID="{BD529BF2-2C5C-458D-B6C1-30005ECC8E93}" presName="hierRoot2" presStyleCnt="0"/>
      <dgm:spPr/>
      <dgm:t>
        <a:bodyPr/>
        <a:lstStyle/>
        <a:p>
          <a:endParaRPr lang="en-US"/>
        </a:p>
      </dgm:t>
    </dgm:pt>
    <dgm:pt modelId="{7C9FB1C3-D9F7-465E-A551-C6314EC98D9B}" type="pres">
      <dgm:prSet presAssocID="{BD529BF2-2C5C-458D-B6C1-30005ECC8E93}" presName="composite2" presStyleCnt="0"/>
      <dgm:spPr/>
      <dgm:t>
        <a:bodyPr/>
        <a:lstStyle/>
        <a:p>
          <a:endParaRPr lang="en-US"/>
        </a:p>
      </dgm:t>
    </dgm:pt>
    <dgm:pt modelId="{3C8E9A53-00A6-4B70-84BD-746BE97A15A6}" type="pres">
      <dgm:prSet presAssocID="{BD529BF2-2C5C-458D-B6C1-30005ECC8E93}" presName="background2" presStyleLbl="asst1" presStyleIdx="3" presStyleCnt="4"/>
      <dgm:spPr/>
      <dgm:t>
        <a:bodyPr/>
        <a:lstStyle/>
        <a:p>
          <a:endParaRPr lang="en-US"/>
        </a:p>
      </dgm:t>
    </dgm:pt>
    <dgm:pt modelId="{CD438657-1BFF-4313-859B-EF76CB96582F}" type="pres">
      <dgm:prSet presAssocID="{BD529BF2-2C5C-458D-B6C1-30005ECC8E93}" presName="text2" presStyleLbl="fgAcc2" presStyleIdx="3" presStyleCnt="4" custScaleX="122946">
        <dgm:presLayoutVars>
          <dgm:chPref val="3"/>
        </dgm:presLayoutVars>
      </dgm:prSet>
      <dgm:spPr/>
      <dgm:t>
        <a:bodyPr/>
        <a:lstStyle/>
        <a:p>
          <a:endParaRPr lang="en-US"/>
        </a:p>
      </dgm:t>
    </dgm:pt>
    <dgm:pt modelId="{BD7A9055-6A88-430C-8998-712424A21859}" type="pres">
      <dgm:prSet presAssocID="{BD529BF2-2C5C-458D-B6C1-30005ECC8E93}" presName="hierChild3" presStyleCnt="0"/>
      <dgm:spPr/>
      <dgm:t>
        <a:bodyPr/>
        <a:lstStyle/>
        <a:p>
          <a:endParaRPr lang="en-US"/>
        </a:p>
      </dgm:t>
    </dgm:pt>
    <dgm:pt modelId="{686E33C9-C578-446C-8639-20FE7E31B039}" type="pres">
      <dgm:prSet presAssocID="{CFC78987-4651-435C-AD64-14E69D602D79}" presName="Name17" presStyleLbl="parChTrans1D3" presStyleIdx="2" presStyleCnt="3"/>
      <dgm:spPr/>
      <dgm:t>
        <a:bodyPr/>
        <a:lstStyle/>
        <a:p>
          <a:endParaRPr lang="en-US"/>
        </a:p>
      </dgm:t>
    </dgm:pt>
    <dgm:pt modelId="{1E02470D-371F-4945-93AA-7A81CB209F1D}" type="pres">
      <dgm:prSet presAssocID="{B8ED71F9-69B9-4ADD-9543-93BAB28CDD00}" presName="hierRoot3" presStyleCnt="0"/>
      <dgm:spPr/>
      <dgm:t>
        <a:bodyPr/>
        <a:lstStyle/>
        <a:p>
          <a:endParaRPr lang="en-US"/>
        </a:p>
      </dgm:t>
    </dgm:pt>
    <dgm:pt modelId="{6CE116A0-682B-4702-8C28-7730882785FE}" type="pres">
      <dgm:prSet presAssocID="{B8ED71F9-69B9-4ADD-9543-93BAB28CDD00}" presName="composite3" presStyleCnt="0"/>
      <dgm:spPr/>
      <dgm:t>
        <a:bodyPr/>
        <a:lstStyle/>
        <a:p>
          <a:endParaRPr lang="en-US"/>
        </a:p>
      </dgm:t>
    </dgm:pt>
    <dgm:pt modelId="{4EF06DE0-CF5B-4E1D-A70E-2B19E22639CC}" type="pres">
      <dgm:prSet presAssocID="{B8ED71F9-69B9-4ADD-9543-93BAB28CDD00}" presName="background3" presStyleLbl="node3" presStyleIdx="2" presStyleCnt="3"/>
      <dgm:spPr/>
      <dgm:t>
        <a:bodyPr/>
        <a:lstStyle/>
        <a:p>
          <a:endParaRPr lang="en-US"/>
        </a:p>
      </dgm:t>
    </dgm:pt>
    <dgm:pt modelId="{596276D4-DBC4-4065-A720-8281724A1EA1}" type="pres">
      <dgm:prSet presAssocID="{B8ED71F9-69B9-4ADD-9543-93BAB28CDD00}" presName="text3" presStyleLbl="fgAcc3" presStyleIdx="2" presStyleCnt="3">
        <dgm:presLayoutVars>
          <dgm:chPref val="3"/>
        </dgm:presLayoutVars>
      </dgm:prSet>
      <dgm:spPr/>
      <dgm:t>
        <a:bodyPr/>
        <a:lstStyle/>
        <a:p>
          <a:endParaRPr lang="en-US"/>
        </a:p>
      </dgm:t>
    </dgm:pt>
    <dgm:pt modelId="{703998CB-3753-4025-B2B1-953EC80342D0}" type="pres">
      <dgm:prSet presAssocID="{B8ED71F9-69B9-4ADD-9543-93BAB28CDD00}" presName="hierChild4" presStyleCnt="0"/>
      <dgm:spPr/>
      <dgm:t>
        <a:bodyPr/>
        <a:lstStyle/>
        <a:p>
          <a:endParaRPr lang="en-US"/>
        </a:p>
      </dgm:t>
    </dgm:pt>
  </dgm:ptLst>
  <dgm:cxnLst>
    <dgm:cxn modelId="{FC706376-2810-42CD-BEF4-9AA354B841F9}" type="presOf" srcId="{B2A979F2-8152-4885-8C52-B4E75D86BDC3}" destId="{284A8E2F-558B-4A40-80A9-1C4A1C44CA2B}" srcOrd="0" destOrd="0" presId="urn:microsoft.com/office/officeart/2005/8/layout/hierarchy1"/>
    <dgm:cxn modelId="{97FF5C66-CC5C-45E2-A0BC-BCB8CD66836F}" type="presOf" srcId="{BD529BF2-2C5C-458D-B6C1-30005ECC8E93}" destId="{CD438657-1BFF-4313-859B-EF76CB96582F}" srcOrd="0" destOrd="0" presId="urn:microsoft.com/office/officeart/2005/8/layout/hierarchy1"/>
    <dgm:cxn modelId="{D287F644-E6E3-4153-BA56-3E95253C16B7}" srcId="{F85177F6-84A9-4F87-952D-0B643D56414C}" destId="{223AB2BF-1653-4474-9067-339ADDBC7CA3}" srcOrd="1" destOrd="0" parTransId="{8E29CE7A-26CF-46B0-901C-D134E90438FB}" sibTransId="{0CAE3D96-2F2A-4280-9116-F14E76992E7F}"/>
    <dgm:cxn modelId="{59FE21E9-A772-495A-9DFE-735C0127990A}" type="presOf" srcId="{F85177F6-84A9-4F87-952D-0B643D56414C}" destId="{1D751F87-8836-4118-92DC-F272B5320D86}" srcOrd="0" destOrd="0" presId="urn:microsoft.com/office/officeart/2005/8/layout/hierarchy1"/>
    <dgm:cxn modelId="{A32AC6D7-9B00-48E8-8DF2-2F8C2358E7D9}" type="presOf" srcId="{D39E99BC-4796-4FFD-9763-153E703068BD}" destId="{EB625FBD-3641-4AAB-900A-65D3AB674B5D}" srcOrd="0" destOrd="0" presId="urn:microsoft.com/office/officeart/2005/8/layout/hierarchy1"/>
    <dgm:cxn modelId="{F348766B-92F5-4E51-AE21-34088C6671F7}" srcId="{D3157809-4D79-4D20-925F-08406C775C6E}" destId="{B2A979F2-8152-4885-8C52-B4E75D86BDC3}" srcOrd="0" destOrd="0" parTransId="{DB1122F6-BF49-41A7-A4B1-A5AD60FD8F99}" sibTransId="{F1200F2B-1C89-4538-A3B7-64542024FE4C}"/>
    <dgm:cxn modelId="{8F81FFB2-B829-4BEF-B789-7A6299755901}" type="presOf" srcId="{93713AD6-0DD4-42E6-A3B9-A078161CDED3}" destId="{78852AE5-440A-41A8-8F07-BF598ED9329A}" srcOrd="0" destOrd="0" presId="urn:microsoft.com/office/officeart/2005/8/layout/hierarchy1"/>
    <dgm:cxn modelId="{4297537C-5F47-486B-975E-3875AD94419F}" type="presOf" srcId="{12B8C6CE-0E52-4E75-B97F-AED0DF285E49}" destId="{8B9A0A50-DD4E-4A25-A175-503A577DECE6}" srcOrd="0" destOrd="0" presId="urn:microsoft.com/office/officeart/2005/8/layout/hierarchy1"/>
    <dgm:cxn modelId="{DA7725F3-82BE-4FB7-9023-118108A788A4}" srcId="{223AB2BF-1653-4474-9067-339ADDBC7CA3}" destId="{C4E298E4-DE24-4840-B06D-95A5FB4B6A8D}" srcOrd="0" destOrd="0" parTransId="{12B8C6CE-0E52-4E75-B97F-AED0DF285E49}" sibTransId="{B5FD204A-0904-41C3-B294-DC3DEB0AE352}"/>
    <dgm:cxn modelId="{4E0DA223-6B71-4B0A-B4C1-7106B6911AB3}" type="presOf" srcId="{C4E298E4-DE24-4840-B06D-95A5FB4B6A8D}" destId="{704EAC37-7B96-4A7E-8C1A-AEBBFFD518E0}" srcOrd="0" destOrd="0" presId="urn:microsoft.com/office/officeart/2005/8/layout/hierarchy1"/>
    <dgm:cxn modelId="{564669BA-509A-4B49-84DF-BB5212A1F719}" type="presOf" srcId="{223AB2BF-1653-4474-9067-339ADDBC7CA3}" destId="{2209EA2A-26B8-4B1E-A5CA-C9AAFE8A8BEF}" srcOrd="0" destOrd="0" presId="urn:microsoft.com/office/officeart/2005/8/layout/hierarchy1"/>
    <dgm:cxn modelId="{5C3230FE-0799-4CAD-A153-0342873B63A8}" type="presOf" srcId="{9FFF0A29-4D55-4CF0-B997-AAC24384E519}" destId="{E20D7436-3649-4450-B861-E45439D353A6}" srcOrd="0" destOrd="0" presId="urn:microsoft.com/office/officeart/2005/8/layout/hierarchy1"/>
    <dgm:cxn modelId="{7FE60BDA-7CA5-4A09-9525-9FE4B1A99063}" type="presOf" srcId="{CFC78987-4651-435C-AD64-14E69D602D79}" destId="{686E33C9-C578-446C-8639-20FE7E31B039}" srcOrd="0" destOrd="0" presId="urn:microsoft.com/office/officeart/2005/8/layout/hierarchy1"/>
    <dgm:cxn modelId="{7103DDBA-E8CC-4787-9AED-F719FFCFC8D3}" type="presOf" srcId="{DB1122F6-BF49-41A7-A4B1-A5AD60FD8F99}" destId="{46B55BF8-A69E-4B31-8593-CD13F235AA46}" srcOrd="0" destOrd="0" presId="urn:microsoft.com/office/officeart/2005/8/layout/hierarchy1"/>
    <dgm:cxn modelId="{6EFAFBEA-4930-4CE8-B81E-E7495F7EDFE8}" type="presOf" srcId="{7A11DAE6-9358-4A53-8AE2-B4F76CA5999C}" destId="{0A5E12D4-2A2C-4F75-A051-F208154D130F}" srcOrd="0" destOrd="0" presId="urn:microsoft.com/office/officeart/2005/8/layout/hierarchy1"/>
    <dgm:cxn modelId="{134D37AF-AB59-4EC3-805D-3C441F429EDE}" type="presOf" srcId="{C41EED67-5540-4F34-B3C7-F7C3122686D1}" destId="{F8D1D9E2-308C-4C00-83E2-EBEF3F62A71F}" srcOrd="0" destOrd="0" presId="urn:microsoft.com/office/officeart/2005/8/layout/hierarchy1"/>
    <dgm:cxn modelId="{F9979A8C-9E67-4994-9A6F-5FD376363B26}" type="presOf" srcId="{7DDA93B9-A555-4DB3-ABE7-4DC5B40E3C9A}" destId="{61C75558-D577-48CD-84A2-76ADE99AD82E}" srcOrd="0" destOrd="0" presId="urn:microsoft.com/office/officeart/2005/8/layout/hierarchy1"/>
    <dgm:cxn modelId="{E4640D75-8F9C-49AE-B536-C6744395334E}" type="presOf" srcId="{8E29CE7A-26CF-46B0-901C-D134E90438FB}" destId="{7E6D5D92-3833-4A64-A87D-D2F325DCE334}" srcOrd="0" destOrd="0" presId="urn:microsoft.com/office/officeart/2005/8/layout/hierarchy1"/>
    <dgm:cxn modelId="{F499E280-03D8-47B9-9228-03E9D7874E6F}" type="presOf" srcId="{B8ED71F9-69B9-4ADD-9543-93BAB28CDD00}" destId="{596276D4-DBC4-4065-A720-8281724A1EA1}" srcOrd="0" destOrd="0" presId="urn:microsoft.com/office/officeart/2005/8/layout/hierarchy1"/>
    <dgm:cxn modelId="{7B96D7BE-EDAE-408D-8FA5-3D202827005A}" srcId="{F85177F6-84A9-4F87-952D-0B643D56414C}" destId="{D39E99BC-4796-4FFD-9763-153E703068BD}" srcOrd="0" destOrd="0" parTransId="{7A11DAE6-9358-4A53-8AE2-B4F76CA5999C}" sibTransId="{5E00EAC9-C53B-42F6-8D5C-8DABA3C81B7D}"/>
    <dgm:cxn modelId="{FFDF8A8D-7025-4B3C-A3F6-FFD1371FE075}" srcId="{9FA74D30-8A35-4F1A-993C-8E4483423DFB}" destId="{F85177F6-84A9-4F87-952D-0B643D56414C}" srcOrd="0" destOrd="0" parTransId="{238459DA-A196-4906-BBD2-407F5FBF4D4F}" sibTransId="{0327DD60-0FD9-4A03-9EEA-ACAA9579C8AC}"/>
    <dgm:cxn modelId="{F1F070D8-FA49-4E0F-B5A0-8905276B2D03}" srcId="{F85177F6-84A9-4F87-952D-0B643D56414C}" destId="{BD529BF2-2C5C-458D-B6C1-30005ECC8E93}" srcOrd="3" destOrd="0" parTransId="{93713AD6-0DD4-42E6-A3B9-A078161CDED3}" sibTransId="{77107B26-E103-4B2C-B527-A21C966189A5}"/>
    <dgm:cxn modelId="{684F242F-60CE-4D8C-9804-8FBBA65CF55D}" type="presOf" srcId="{9FA74D30-8A35-4F1A-993C-8E4483423DFB}" destId="{6CE60F7D-22F5-4C2B-9C50-43279D98DEC0}" srcOrd="0" destOrd="0" presId="urn:microsoft.com/office/officeart/2005/8/layout/hierarchy1"/>
    <dgm:cxn modelId="{A36E5F66-0591-4803-BA72-6CE827B2258D}" srcId="{C41EED67-5540-4F34-B3C7-F7C3122686D1}" destId="{D3157809-4D79-4D20-925F-08406C775C6E}" srcOrd="0" destOrd="0" parTransId="{9FFF0A29-4D55-4CF0-B997-AAC24384E519}" sibTransId="{B6E4AC97-1B8A-4BB3-8E7B-5BABDBAF52B8}"/>
    <dgm:cxn modelId="{410C90BB-C335-4BF5-B985-A94F7F69018E}" srcId="{BD529BF2-2C5C-458D-B6C1-30005ECC8E93}" destId="{B8ED71F9-69B9-4ADD-9543-93BAB28CDD00}" srcOrd="0" destOrd="0" parTransId="{CFC78987-4651-435C-AD64-14E69D602D79}" sibTransId="{E3FD25A5-2CA0-4BA1-A3F5-71E047C49612}"/>
    <dgm:cxn modelId="{8D06E012-8978-4B10-B163-EA1D33CD2A37}" srcId="{F85177F6-84A9-4F87-952D-0B643D56414C}" destId="{C41EED67-5540-4F34-B3C7-F7C3122686D1}" srcOrd="2" destOrd="0" parTransId="{7DDA93B9-A555-4DB3-ABE7-4DC5B40E3C9A}" sibTransId="{487E4DB0-7E1C-4B02-83B8-2661B520C1C2}"/>
    <dgm:cxn modelId="{D6C98C26-8516-4F79-9E79-58E76045FC91}" type="presOf" srcId="{D3157809-4D79-4D20-925F-08406C775C6E}" destId="{7BC61837-7C7C-4484-A5F4-F49DF1F17200}" srcOrd="0" destOrd="0" presId="urn:microsoft.com/office/officeart/2005/8/layout/hierarchy1"/>
    <dgm:cxn modelId="{972AD514-15CA-4057-B7B7-AF4C2FDE3E96}" type="presParOf" srcId="{6CE60F7D-22F5-4C2B-9C50-43279D98DEC0}" destId="{454D387E-28D2-4875-A2B7-AB7627BCC7A3}" srcOrd="0" destOrd="0" presId="urn:microsoft.com/office/officeart/2005/8/layout/hierarchy1"/>
    <dgm:cxn modelId="{EC51BE62-8F99-4FFB-B952-D89F14131280}" type="presParOf" srcId="{454D387E-28D2-4875-A2B7-AB7627BCC7A3}" destId="{B459672C-0711-42B8-8B39-D9485676059D}" srcOrd="0" destOrd="0" presId="urn:microsoft.com/office/officeart/2005/8/layout/hierarchy1"/>
    <dgm:cxn modelId="{E6873479-E001-4D66-A6FA-6CFB229F5F64}" type="presParOf" srcId="{B459672C-0711-42B8-8B39-D9485676059D}" destId="{DEEB473E-6326-4969-A6A2-BECA0DCDAABD}" srcOrd="0" destOrd="0" presId="urn:microsoft.com/office/officeart/2005/8/layout/hierarchy1"/>
    <dgm:cxn modelId="{41C7E375-F181-48CC-8355-DA7236B0D52B}" type="presParOf" srcId="{B459672C-0711-42B8-8B39-D9485676059D}" destId="{1D751F87-8836-4118-92DC-F272B5320D86}" srcOrd="1" destOrd="0" presId="urn:microsoft.com/office/officeart/2005/8/layout/hierarchy1"/>
    <dgm:cxn modelId="{22078AE1-D004-4D77-AA3D-A427C0CFEFCE}" type="presParOf" srcId="{454D387E-28D2-4875-A2B7-AB7627BCC7A3}" destId="{9AA8F3FB-F144-459D-90B8-3654682696F0}" srcOrd="1" destOrd="0" presId="urn:microsoft.com/office/officeart/2005/8/layout/hierarchy1"/>
    <dgm:cxn modelId="{38DF39D2-0BB0-44CE-B51E-37488AFFB5B2}" type="presParOf" srcId="{9AA8F3FB-F144-459D-90B8-3654682696F0}" destId="{0A5E12D4-2A2C-4F75-A051-F208154D130F}" srcOrd="0" destOrd="0" presId="urn:microsoft.com/office/officeart/2005/8/layout/hierarchy1"/>
    <dgm:cxn modelId="{FD32D76A-3EB8-4065-95DF-FA863F7DB651}" type="presParOf" srcId="{9AA8F3FB-F144-459D-90B8-3654682696F0}" destId="{06C439C0-ED65-4B6C-B95D-85C643471DE0}" srcOrd="1" destOrd="0" presId="urn:microsoft.com/office/officeart/2005/8/layout/hierarchy1"/>
    <dgm:cxn modelId="{911997C7-550F-4D7D-B2C6-2698DD3319F0}" type="presParOf" srcId="{06C439C0-ED65-4B6C-B95D-85C643471DE0}" destId="{2E3F94A0-27F9-4514-A61E-757D10775D09}" srcOrd="0" destOrd="0" presId="urn:microsoft.com/office/officeart/2005/8/layout/hierarchy1"/>
    <dgm:cxn modelId="{BE27A605-59C1-4CBB-A225-62D888E467C6}" type="presParOf" srcId="{2E3F94A0-27F9-4514-A61E-757D10775D09}" destId="{181DE19D-DF28-4C13-87B6-B2DDC6247EFF}" srcOrd="0" destOrd="0" presId="urn:microsoft.com/office/officeart/2005/8/layout/hierarchy1"/>
    <dgm:cxn modelId="{1C30610A-DFDD-47B9-87B0-1157759A5485}" type="presParOf" srcId="{2E3F94A0-27F9-4514-A61E-757D10775D09}" destId="{EB625FBD-3641-4AAB-900A-65D3AB674B5D}" srcOrd="1" destOrd="0" presId="urn:microsoft.com/office/officeart/2005/8/layout/hierarchy1"/>
    <dgm:cxn modelId="{3ABFDB4C-F1E0-4667-8EE9-CC6D9A63229A}" type="presParOf" srcId="{06C439C0-ED65-4B6C-B95D-85C643471DE0}" destId="{7B5CC7BC-5DEB-49A0-806C-556670B8992E}" srcOrd="1" destOrd="0" presId="urn:microsoft.com/office/officeart/2005/8/layout/hierarchy1"/>
    <dgm:cxn modelId="{58D8AE68-9538-45DE-AB12-E5CB19316F32}" type="presParOf" srcId="{9AA8F3FB-F144-459D-90B8-3654682696F0}" destId="{7E6D5D92-3833-4A64-A87D-D2F325DCE334}" srcOrd="2" destOrd="0" presId="urn:microsoft.com/office/officeart/2005/8/layout/hierarchy1"/>
    <dgm:cxn modelId="{D39C1994-D10F-4431-A66F-7EB523CD6432}" type="presParOf" srcId="{9AA8F3FB-F144-459D-90B8-3654682696F0}" destId="{832DA3A1-780D-411A-9EF8-347FAF234893}" srcOrd="3" destOrd="0" presId="urn:microsoft.com/office/officeart/2005/8/layout/hierarchy1"/>
    <dgm:cxn modelId="{43B1290B-9B29-43CB-9BA3-A075FB94F7C2}" type="presParOf" srcId="{832DA3A1-780D-411A-9EF8-347FAF234893}" destId="{CE676A2D-98AD-41C7-BB4B-D8B2A75EA7FA}" srcOrd="0" destOrd="0" presId="urn:microsoft.com/office/officeart/2005/8/layout/hierarchy1"/>
    <dgm:cxn modelId="{B1C74FB9-EBF8-456B-82FB-830881748F75}" type="presParOf" srcId="{CE676A2D-98AD-41C7-BB4B-D8B2A75EA7FA}" destId="{EC6A69B9-199B-4C4B-A093-80B1BD2A6901}" srcOrd="0" destOrd="0" presId="urn:microsoft.com/office/officeart/2005/8/layout/hierarchy1"/>
    <dgm:cxn modelId="{726764DA-635C-4AFC-B41C-66F1ABC959DE}" type="presParOf" srcId="{CE676A2D-98AD-41C7-BB4B-D8B2A75EA7FA}" destId="{2209EA2A-26B8-4B1E-A5CA-C9AAFE8A8BEF}" srcOrd="1" destOrd="0" presId="urn:microsoft.com/office/officeart/2005/8/layout/hierarchy1"/>
    <dgm:cxn modelId="{8228C297-65B3-4C48-9818-6E709301457C}" type="presParOf" srcId="{832DA3A1-780D-411A-9EF8-347FAF234893}" destId="{25201E08-90FC-4CAD-955B-286E43A8B257}" srcOrd="1" destOrd="0" presId="urn:microsoft.com/office/officeart/2005/8/layout/hierarchy1"/>
    <dgm:cxn modelId="{6044B5C1-423F-473C-8B5E-A7E0D47ADE0C}" type="presParOf" srcId="{25201E08-90FC-4CAD-955B-286E43A8B257}" destId="{8B9A0A50-DD4E-4A25-A175-503A577DECE6}" srcOrd="0" destOrd="0" presId="urn:microsoft.com/office/officeart/2005/8/layout/hierarchy1"/>
    <dgm:cxn modelId="{BBDD7686-7BEE-4873-AF5D-44BE9518C4F9}" type="presParOf" srcId="{25201E08-90FC-4CAD-955B-286E43A8B257}" destId="{95B7B204-A77C-4C8A-B6D2-9085FF1C7886}" srcOrd="1" destOrd="0" presId="urn:microsoft.com/office/officeart/2005/8/layout/hierarchy1"/>
    <dgm:cxn modelId="{B5FB94FA-A32E-409B-9CA3-3091D7B6A635}" type="presParOf" srcId="{95B7B204-A77C-4C8A-B6D2-9085FF1C7886}" destId="{DE28165C-5AF4-4BCB-8214-2BA86D00257D}" srcOrd="0" destOrd="0" presId="urn:microsoft.com/office/officeart/2005/8/layout/hierarchy1"/>
    <dgm:cxn modelId="{A14BFB77-4800-43D0-97F2-56897D878BA3}" type="presParOf" srcId="{DE28165C-5AF4-4BCB-8214-2BA86D00257D}" destId="{1870D5B2-0B12-4E25-9438-692E5B4151A5}" srcOrd="0" destOrd="0" presId="urn:microsoft.com/office/officeart/2005/8/layout/hierarchy1"/>
    <dgm:cxn modelId="{966C1C4A-7A9E-4F45-8FA0-8B68162AB306}" type="presParOf" srcId="{DE28165C-5AF4-4BCB-8214-2BA86D00257D}" destId="{704EAC37-7B96-4A7E-8C1A-AEBBFFD518E0}" srcOrd="1" destOrd="0" presId="urn:microsoft.com/office/officeart/2005/8/layout/hierarchy1"/>
    <dgm:cxn modelId="{A707C28C-2350-4ED8-9320-16BB4685761B}" type="presParOf" srcId="{95B7B204-A77C-4C8A-B6D2-9085FF1C7886}" destId="{A662E775-34C6-4BAC-81A2-7983072722F9}" srcOrd="1" destOrd="0" presId="urn:microsoft.com/office/officeart/2005/8/layout/hierarchy1"/>
    <dgm:cxn modelId="{3B9D2283-38C9-4BE9-AD4C-5396C7BB885A}" type="presParOf" srcId="{9AA8F3FB-F144-459D-90B8-3654682696F0}" destId="{61C75558-D577-48CD-84A2-76ADE99AD82E}" srcOrd="4" destOrd="0" presId="urn:microsoft.com/office/officeart/2005/8/layout/hierarchy1"/>
    <dgm:cxn modelId="{BC3A658B-80C8-497E-AFCD-8CA6A53DA466}" type="presParOf" srcId="{9AA8F3FB-F144-459D-90B8-3654682696F0}" destId="{E32A359D-EBE7-46A4-B7AB-7ACEAED0218D}" srcOrd="5" destOrd="0" presId="urn:microsoft.com/office/officeart/2005/8/layout/hierarchy1"/>
    <dgm:cxn modelId="{8D791EE2-30B3-482D-9485-604E86F6B2F2}" type="presParOf" srcId="{E32A359D-EBE7-46A4-B7AB-7ACEAED0218D}" destId="{C2D97F24-7017-4B51-9E08-1CD65DEE6F9C}" srcOrd="0" destOrd="0" presId="urn:microsoft.com/office/officeart/2005/8/layout/hierarchy1"/>
    <dgm:cxn modelId="{59C96EBD-4B13-413F-9C29-99576FF32E4C}" type="presParOf" srcId="{C2D97F24-7017-4B51-9E08-1CD65DEE6F9C}" destId="{5F44A139-F639-4CDD-94AF-499CA0ED35DA}" srcOrd="0" destOrd="0" presId="urn:microsoft.com/office/officeart/2005/8/layout/hierarchy1"/>
    <dgm:cxn modelId="{2CDE4614-5B4E-4FD9-AF01-32A7C9C69247}" type="presParOf" srcId="{C2D97F24-7017-4B51-9E08-1CD65DEE6F9C}" destId="{F8D1D9E2-308C-4C00-83E2-EBEF3F62A71F}" srcOrd="1" destOrd="0" presId="urn:microsoft.com/office/officeart/2005/8/layout/hierarchy1"/>
    <dgm:cxn modelId="{0FD236FD-C53E-4A3D-A9B9-1B039098D74F}" type="presParOf" srcId="{E32A359D-EBE7-46A4-B7AB-7ACEAED0218D}" destId="{CDA51BEA-AAA4-41AB-A285-9452C834163D}" srcOrd="1" destOrd="0" presId="urn:microsoft.com/office/officeart/2005/8/layout/hierarchy1"/>
    <dgm:cxn modelId="{79366824-B802-49F0-99F2-9280C81CB8C2}" type="presParOf" srcId="{CDA51BEA-AAA4-41AB-A285-9452C834163D}" destId="{E20D7436-3649-4450-B861-E45439D353A6}" srcOrd="0" destOrd="0" presId="urn:microsoft.com/office/officeart/2005/8/layout/hierarchy1"/>
    <dgm:cxn modelId="{AE2CCE42-72DA-487E-AE23-4C79300C42BE}" type="presParOf" srcId="{CDA51BEA-AAA4-41AB-A285-9452C834163D}" destId="{DE219302-F208-416D-9A76-E8D47F359E76}" srcOrd="1" destOrd="0" presId="urn:microsoft.com/office/officeart/2005/8/layout/hierarchy1"/>
    <dgm:cxn modelId="{61156F8A-8499-47E5-9BEB-B2B3AB7BCBCD}" type="presParOf" srcId="{DE219302-F208-416D-9A76-E8D47F359E76}" destId="{06C86BFA-ED67-4385-B261-DBE737E83A30}" srcOrd="0" destOrd="0" presId="urn:microsoft.com/office/officeart/2005/8/layout/hierarchy1"/>
    <dgm:cxn modelId="{F769677F-E3A9-4426-A226-3097E1A05CA5}" type="presParOf" srcId="{06C86BFA-ED67-4385-B261-DBE737E83A30}" destId="{F376A6B3-4F08-4203-B375-5DF20F72555A}" srcOrd="0" destOrd="0" presId="urn:microsoft.com/office/officeart/2005/8/layout/hierarchy1"/>
    <dgm:cxn modelId="{966CA542-01BB-4ABF-89E0-7E5DB96DD73F}" type="presParOf" srcId="{06C86BFA-ED67-4385-B261-DBE737E83A30}" destId="{7BC61837-7C7C-4484-A5F4-F49DF1F17200}" srcOrd="1" destOrd="0" presId="urn:microsoft.com/office/officeart/2005/8/layout/hierarchy1"/>
    <dgm:cxn modelId="{54B5DA40-97F3-4908-A3F7-004BB92830E6}" type="presParOf" srcId="{DE219302-F208-416D-9A76-E8D47F359E76}" destId="{0B70431B-E80D-4E81-80C8-F039909395D2}" srcOrd="1" destOrd="0" presId="urn:microsoft.com/office/officeart/2005/8/layout/hierarchy1"/>
    <dgm:cxn modelId="{0D7E630E-886E-4FFC-A68A-D5DCCB16A881}" type="presParOf" srcId="{0B70431B-E80D-4E81-80C8-F039909395D2}" destId="{46B55BF8-A69E-4B31-8593-CD13F235AA46}" srcOrd="0" destOrd="0" presId="urn:microsoft.com/office/officeart/2005/8/layout/hierarchy1"/>
    <dgm:cxn modelId="{C70A459A-07D3-49A4-A282-FDF4D4327FE5}" type="presParOf" srcId="{0B70431B-E80D-4E81-80C8-F039909395D2}" destId="{C3EAAAA7-B992-4244-809B-653DF758DF6F}" srcOrd="1" destOrd="0" presId="urn:microsoft.com/office/officeart/2005/8/layout/hierarchy1"/>
    <dgm:cxn modelId="{241C65D7-13AF-46F3-9F0E-350FBB9F7638}" type="presParOf" srcId="{C3EAAAA7-B992-4244-809B-653DF758DF6F}" destId="{192478D1-3C0C-4723-92E8-B342F98C9683}" srcOrd="0" destOrd="0" presId="urn:microsoft.com/office/officeart/2005/8/layout/hierarchy1"/>
    <dgm:cxn modelId="{0CAC894B-026B-479E-91D6-12EF28A7705F}" type="presParOf" srcId="{192478D1-3C0C-4723-92E8-B342F98C9683}" destId="{A0ECA248-B94E-4209-B554-4EF420AA500B}" srcOrd="0" destOrd="0" presId="urn:microsoft.com/office/officeart/2005/8/layout/hierarchy1"/>
    <dgm:cxn modelId="{C9F01BC1-E66B-4B37-B0A6-377317A915BC}" type="presParOf" srcId="{192478D1-3C0C-4723-92E8-B342F98C9683}" destId="{284A8E2F-558B-4A40-80A9-1C4A1C44CA2B}" srcOrd="1" destOrd="0" presId="urn:microsoft.com/office/officeart/2005/8/layout/hierarchy1"/>
    <dgm:cxn modelId="{593FA367-5E65-426D-8297-B6B66DC6D4A8}" type="presParOf" srcId="{C3EAAAA7-B992-4244-809B-653DF758DF6F}" destId="{3957292C-3E80-49B9-9A25-5B68F151903A}" srcOrd="1" destOrd="0" presId="urn:microsoft.com/office/officeart/2005/8/layout/hierarchy1"/>
    <dgm:cxn modelId="{06F21A84-D017-49B3-A68C-4E0D84C4EBC9}" type="presParOf" srcId="{9AA8F3FB-F144-459D-90B8-3654682696F0}" destId="{78852AE5-440A-41A8-8F07-BF598ED9329A}" srcOrd="6" destOrd="0" presId="urn:microsoft.com/office/officeart/2005/8/layout/hierarchy1"/>
    <dgm:cxn modelId="{D2CDFBE2-0BB9-4B6C-961F-685F88B14B53}" type="presParOf" srcId="{9AA8F3FB-F144-459D-90B8-3654682696F0}" destId="{6649F7FB-96C5-4E29-96B1-F76AF8CEAC57}" srcOrd="7" destOrd="0" presId="urn:microsoft.com/office/officeart/2005/8/layout/hierarchy1"/>
    <dgm:cxn modelId="{C8BD9F50-A7B3-4B26-A104-BEEA45329F1F}" type="presParOf" srcId="{6649F7FB-96C5-4E29-96B1-F76AF8CEAC57}" destId="{7C9FB1C3-D9F7-465E-A551-C6314EC98D9B}" srcOrd="0" destOrd="0" presId="urn:microsoft.com/office/officeart/2005/8/layout/hierarchy1"/>
    <dgm:cxn modelId="{10658FA5-2FB6-49F5-BA3B-684BCF068FC0}" type="presParOf" srcId="{7C9FB1C3-D9F7-465E-A551-C6314EC98D9B}" destId="{3C8E9A53-00A6-4B70-84BD-746BE97A15A6}" srcOrd="0" destOrd="0" presId="urn:microsoft.com/office/officeart/2005/8/layout/hierarchy1"/>
    <dgm:cxn modelId="{14C3F36E-8D92-4AA6-A33C-78F836FC3AB3}" type="presParOf" srcId="{7C9FB1C3-D9F7-465E-A551-C6314EC98D9B}" destId="{CD438657-1BFF-4313-859B-EF76CB96582F}" srcOrd="1" destOrd="0" presId="urn:microsoft.com/office/officeart/2005/8/layout/hierarchy1"/>
    <dgm:cxn modelId="{809A09C7-3A46-43ED-B898-E852055C9F22}" type="presParOf" srcId="{6649F7FB-96C5-4E29-96B1-F76AF8CEAC57}" destId="{BD7A9055-6A88-430C-8998-712424A21859}" srcOrd="1" destOrd="0" presId="urn:microsoft.com/office/officeart/2005/8/layout/hierarchy1"/>
    <dgm:cxn modelId="{15366AC7-954D-4E5F-BAD2-F201B9AAA7E5}" type="presParOf" srcId="{BD7A9055-6A88-430C-8998-712424A21859}" destId="{686E33C9-C578-446C-8639-20FE7E31B039}" srcOrd="0" destOrd="0" presId="urn:microsoft.com/office/officeart/2005/8/layout/hierarchy1"/>
    <dgm:cxn modelId="{1249D614-052B-4AD4-B280-F0A2E1EF97D2}" type="presParOf" srcId="{BD7A9055-6A88-430C-8998-712424A21859}" destId="{1E02470D-371F-4945-93AA-7A81CB209F1D}" srcOrd="1" destOrd="0" presId="urn:microsoft.com/office/officeart/2005/8/layout/hierarchy1"/>
    <dgm:cxn modelId="{11AC8E47-41A9-4D9A-AD6F-4DC822895A47}" type="presParOf" srcId="{1E02470D-371F-4945-93AA-7A81CB209F1D}" destId="{6CE116A0-682B-4702-8C28-7730882785FE}" srcOrd="0" destOrd="0" presId="urn:microsoft.com/office/officeart/2005/8/layout/hierarchy1"/>
    <dgm:cxn modelId="{E4A5EC1C-7DDD-445E-A688-886D3631621B}" type="presParOf" srcId="{6CE116A0-682B-4702-8C28-7730882785FE}" destId="{4EF06DE0-CF5B-4E1D-A70E-2B19E22639CC}" srcOrd="0" destOrd="0" presId="urn:microsoft.com/office/officeart/2005/8/layout/hierarchy1"/>
    <dgm:cxn modelId="{8E089285-8FAC-4388-AEE2-63D4E337BD83}" type="presParOf" srcId="{6CE116A0-682B-4702-8C28-7730882785FE}" destId="{596276D4-DBC4-4065-A720-8281724A1EA1}" srcOrd="1" destOrd="0" presId="urn:microsoft.com/office/officeart/2005/8/layout/hierarchy1"/>
    <dgm:cxn modelId="{95DB921F-AE35-4A83-AC03-9AD0DAE369F1}" type="presParOf" srcId="{1E02470D-371F-4945-93AA-7A81CB209F1D}" destId="{703998CB-3753-4025-B2B1-953EC80342D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FAC4FD-C3B8-4549-821F-2FE67E93981E}"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n-US"/>
        </a:p>
      </dgm:t>
    </dgm:pt>
    <dgm:pt modelId="{1A0BA4A6-EB3E-4C1C-8E8C-82ED1BC65ECF}">
      <dgm:prSet phldrT="[Text]" custT="1"/>
      <dgm:spPr/>
      <dgm:t>
        <a:bodyPr/>
        <a:lstStyle/>
        <a:p>
          <a:r>
            <a:rPr lang="en-US" sz="1600" b="1" dirty="0" smtClean="0">
              <a:latin typeface="Trebuchet MS" pitchFamily="34" charset="0"/>
            </a:rPr>
            <a:t>Technology</a:t>
          </a:r>
          <a:endParaRPr lang="en-US" sz="1600" b="1" dirty="0">
            <a:latin typeface="Trebuchet MS" pitchFamily="34" charset="0"/>
          </a:endParaRPr>
        </a:p>
      </dgm:t>
    </dgm:pt>
    <dgm:pt modelId="{614C3DE3-5CC0-42E0-8313-C81CCF689428}" type="parTrans" cxnId="{7186C77C-30DF-43C1-A625-6EDE7980CC67}">
      <dgm:prSet/>
      <dgm:spPr/>
      <dgm:t>
        <a:bodyPr/>
        <a:lstStyle/>
        <a:p>
          <a:endParaRPr lang="en-US" sz="1600">
            <a:latin typeface="Trebuchet MS" pitchFamily="34" charset="0"/>
          </a:endParaRPr>
        </a:p>
      </dgm:t>
    </dgm:pt>
    <dgm:pt modelId="{5891BAEC-AEFB-48FD-AB0D-69BF3608E16B}" type="sibTrans" cxnId="{7186C77C-30DF-43C1-A625-6EDE7980CC67}">
      <dgm:prSet/>
      <dgm:spPr/>
      <dgm:t>
        <a:bodyPr/>
        <a:lstStyle/>
        <a:p>
          <a:endParaRPr lang="en-US" sz="1600">
            <a:latin typeface="Trebuchet MS" pitchFamily="34" charset="0"/>
          </a:endParaRPr>
        </a:p>
      </dgm:t>
    </dgm:pt>
    <dgm:pt modelId="{43D7AF2B-3A1B-487E-81EA-2B2CD2D82152}">
      <dgm:prSet phldrT="[Text]" custT="1"/>
      <dgm:spPr/>
      <dgm:t>
        <a:bodyPr/>
        <a:lstStyle/>
        <a:p>
          <a:r>
            <a:rPr lang="en-US" sz="1600" dirty="0" smtClean="0">
              <a:latin typeface="Trebuchet MS" pitchFamily="34" charset="0"/>
            </a:rPr>
            <a:t>Ring Spinning</a:t>
          </a:r>
          <a:endParaRPr lang="en-US" sz="1600" dirty="0">
            <a:latin typeface="Trebuchet MS" pitchFamily="34" charset="0"/>
          </a:endParaRPr>
        </a:p>
      </dgm:t>
    </dgm:pt>
    <dgm:pt modelId="{2125B12F-1C59-4F1F-90C6-6CD295503E97}" type="parTrans" cxnId="{F72203E0-9A27-4CFF-886B-B8005CFE413B}">
      <dgm:prSet/>
      <dgm:spPr/>
      <dgm:t>
        <a:bodyPr/>
        <a:lstStyle/>
        <a:p>
          <a:endParaRPr lang="en-US" sz="1600">
            <a:latin typeface="Trebuchet MS" pitchFamily="34" charset="0"/>
          </a:endParaRPr>
        </a:p>
      </dgm:t>
    </dgm:pt>
    <dgm:pt modelId="{2267E963-EA2A-4B1D-97B9-FFAA8C293165}" type="sibTrans" cxnId="{F72203E0-9A27-4CFF-886B-B8005CFE413B}">
      <dgm:prSet/>
      <dgm:spPr/>
      <dgm:t>
        <a:bodyPr/>
        <a:lstStyle/>
        <a:p>
          <a:endParaRPr lang="en-US" sz="1600">
            <a:latin typeface="Trebuchet MS" pitchFamily="34" charset="0"/>
          </a:endParaRPr>
        </a:p>
      </dgm:t>
    </dgm:pt>
    <dgm:pt modelId="{CBFF0179-F3F2-4F5F-9E39-A38999754B9B}">
      <dgm:prSet phldrT="[Text]" custT="1"/>
      <dgm:spPr>
        <a:solidFill>
          <a:srgbClr val="FF0000">
            <a:alpha val="90000"/>
          </a:srgbClr>
        </a:solidFill>
      </dgm:spPr>
      <dgm:t>
        <a:bodyPr/>
        <a:lstStyle/>
        <a:p>
          <a:r>
            <a:rPr lang="en-US" sz="1600" dirty="0" smtClean="0">
              <a:latin typeface="Trebuchet MS" pitchFamily="34" charset="0"/>
            </a:rPr>
            <a:t>Rotor Spinning</a:t>
          </a:r>
          <a:endParaRPr lang="en-US" sz="1600" dirty="0">
            <a:latin typeface="Trebuchet MS" pitchFamily="34" charset="0"/>
          </a:endParaRPr>
        </a:p>
      </dgm:t>
    </dgm:pt>
    <dgm:pt modelId="{5469CFD7-D0A9-4D74-8C0F-5553800B3BDD}" type="parTrans" cxnId="{CA53DAAF-2E88-4658-B7BB-0DBCA58F8334}">
      <dgm:prSet/>
      <dgm:spPr/>
      <dgm:t>
        <a:bodyPr/>
        <a:lstStyle/>
        <a:p>
          <a:endParaRPr lang="en-US" sz="1600">
            <a:latin typeface="Trebuchet MS" pitchFamily="34" charset="0"/>
          </a:endParaRPr>
        </a:p>
      </dgm:t>
    </dgm:pt>
    <dgm:pt modelId="{53DF1185-6545-40A1-B052-72B52C6ED2F9}" type="sibTrans" cxnId="{CA53DAAF-2E88-4658-B7BB-0DBCA58F8334}">
      <dgm:prSet/>
      <dgm:spPr/>
      <dgm:t>
        <a:bodyPr/>
        <a:lstStyle/>
        <a:p>
          <a:endParaRPr lang="en-US" sz="1600">
            <a:latin typeface="Trebuchet MS" pitchFamily="34" charset="0"/>
          </a:endParaRPr>
        </a:p>
      </dgm:t>
    </dgm:pt>
    <dgm:pt modelId="{7CB6DD86-DB41-4646-AE00-E6C537BF7B8F}">
      <dgm:prSet phldrT="[Text]" custT="1"/>
      <dgm:spPr/>
      <dgm:t>
        <a:bodyPr/>
        <a:lstStyle/>
        <a:p>
          <a:r>
            <a:rPr lang="en-US" sz="1600" dirty="0" smtClean="0">
              <a:latin typeface="Trebuchet MS" pitchFamily="34" charset="0"/>
            </a:rPr>
            <a:t>Vortex Air Jet Spinning</a:t>
          </a:r>
          <a:endParaRPr lang="en-US" sz="1600" dirty="0">
            <a:latin typeface="Trebuchet MS" pitchFamily="34" charset="0"/>
          </a:endParaRPr>
        </a:p>
      </dgm:t>
    </dgm:pt>
    <dgm:pt modelId="{BFA4CB37-F465-4972-8450-2FA16E5E3437}" type="parTrans" cxnId="{6D8276C1-DA72-45B2-B111-C0ABDB8875BF}">
      <dgm:prSet/>
      <dgm:spPr/>
      <dgm:t>
        <a:bodyPr/>
        <a:lstStyle/>
        <a:p>
          <a:endParaRPr lang="en-US" sz="1600">
            <a:latin typeface="Trebuchet MS" pitchFamily="34" charset="0"/>
          </a:endParaRPr>
        </a:p>
      </dgm:t>
    </dgm:pt>
    <dgm:pt modelId="{9479CB32-497D-48E1-9CEB-A97F4A3802BE}" type="sibTrans" cxnId="{6D8276C1-DA72-45B2-B111-C0ABDB8875BF}">
      <dgm:prSet/>
      <dgm:spPr/>
      <dgm:t>
        <a:bodyPr/>
        <a:lstStyle/>
        <a:p>
          <a:endParaRPr lang="en-US" sz="1600">
            <a:latin typeface="Trebuchet MS" pitchFamily="34" charset="0"/>
          </a:endParaRPr>
        </a:p>
      </dgm:t>
    </dgm:pt>
    <dgm:pt modelId="{0FF58C67-E9EB-4B84-881A-25BB4764A416}">
      <dgm:prSet custT="1"/>
      <dgm:spPr/>
      <dgm:t>
        <a:bodyPr/>
        <a:lstStyle/>
        <a:p>
          <a:r>
            <a:rPr lang="en-US" sz="1600" dirty="0" smtClean="0">
              <a:latin typeface="Trebuchet MS" pitchFamily="34" charset="0"/>
            </a:rPr>
            <a:t>Traditional and most common technology</a:t>
          </a:r>
          <a:endParaRPr lang="en-US" sz="1600" dirty="0">
            <a:latin typeface="Trebuchet MS" pitchFamily="34" charset="0"/>
          </a:endParaRPr>
        </a:p>
      </dgm:t>
    </dgm:pt>
    <dgm:pt modelId="{DB790F47-0010-45CB-B77A-272B89781047}" type="parTrans" cxnId="{1C637DCA-836B-42E9-B433-7628AD4CCBEE}">
      <dgm:prSet/>
      <dgm:spPr/>
      <dgm:t>
        <a:bodyPr/>
        <a:lstStyle/>
        <a:p>
          <a:endParaRPr lang="en-US" sz="1600">
            <a:latin typeface="Trebuchet MS" pitchFamily="34" charset="0"/>
          </a:endParaRPr>
        </a:p>
      </dgm:t>
    </dgm:pt>
    <dgm:pt modelId="{5E28CC98-4F76-42A6-AC0C-826E053D8D25}" type="sibTrans" cxnId="{1C637DCA-836B-42E9-B433-7628AD4CCBEE}">
      <dgm:prSet/>
      <dgm:spPr/>
      <dgm:t>
        <a:bodyPr/>
        <a:lstStyle/>
        <a:p>
          <a:endParaRPr lang="en-US" sz="1600">
            <a:latin typeface="Trebuchet MS" pitchFamily="34" charset="0"/>
          </a:endParaRPr>
        </a:p>
      </dgm:t>
    </dgm:pt>
    <dgm:pt modelId="{40E47F36-7C6E-4509-AA3E-9A1D1C2B571C}">
      <dgm:prSet custT="1"/>
      <dgm:spPr/>
      <dgm:t>
        <a:bodyPr/>
        <a:lstStyle/>
        <a:p>
          <a:r>
            <a:rPr lang="en-US" sz="1600" dirty="0" smtClean="0">
              <a:latin typeface="Trebuchet MS" pitchFamily="34" charset="0"/>
            </a:rPr>
            <a:t>Possible future prospects</a:t>
          </a:r>
          <a:endParaRPr lang="en-US" sz="1600" dirty="0">
            <a:latin typeface="Trebuchet MS" pitchFamily="34" charset="0"/>
          </a:endParaRPr>
        </a:p>
      </dgm:t>
    </dgm:pt>
    <dgm:pt modelId="{6F3CD83F-4486-4F4E-8B86-F9B61F0EE3C1}" type="parTrans" cxnId="{F1EDC640-7E49-47A2-AEB2-EF533D59D757}">
      <dgm:prSet/>
      <dgm:spPr/>
      <dgm:t>
        <a:bodyPr/>
        <a:lstStyle/>
        <a:p>
          <a:endParaRPr lang="en-US" sz="1600">
            <a:latin typeface="Trebuchet MS" pitchFamily="34" charset="0"/>
          </a:endParaRPr>
        </a:p>
      </dgm:t>
    </dgm:pt>
    <dgm:pt modelId="{CA87E8F5-171A-49B0-BE30-388369528C21}" type="sibTrans" cxnId="{F1EDC640-7E49-47A2-AEB2-EF533D59D757}">
      <dgm:prSet/>
      <dgm:spPr/>
      <dgm:t>
        <a:bodyPr/>
        <a:lstStyle/>
        <a:p>
          <a:endParaRPr lang="en-US" sz="1600">
            <a:latin typeface="Trebuchet MS" pitchFamily="34" charset="0"/>
          </a:endParaRPr>
        </a:p>
      </dgm:t>
    </dgm:pt>
    <dgm:pt modelId="{89876281-5BD5-4807-83E9-BD6F2B0BEAA3}">
      <dgm:prSet custT="1"/>
      <dgm:spPr/>
      <dgm:t>
        <a:bodyPr/>
        <a:lstStyle/>
        <a:p>
          <a:r>
            <a:rPr lang="en-US" sz="1600" dirty="0" smtClean="0">
              <a:latin typeface="Trebuchet MS" pitchFamily="34" charset="0"/>
            </a:rPr>
            <a:t>One of the pioneers in synthetic (non – cotton) ring spinning</a:t>
          </a:r>
          <a:endParaRPr lang="en-US" sz="1600" dirty="0">
            <a:latin typeface="Trebuchet MS" pitchFamily="34" charset="0"/>
          </a:endParaRPr>
        </a:p>
      </dgm:t>
    </dgm:pt>
    <dgm:pt modelId="{5D2E8823-BBF6-4836-8507-3D3BA5DC55DE}" type="parTrans" cxnId="{5289FB64-2AB1-4FF0-8F45-F2894109EC3D}">
      <dgm:prSet/>
      <dgm:spPr/>
      <dgm:t>
        <a:bodyPr/>
        <a:lstStyle/>
        <a:p>
          <a:endParaRPr lang="en-US" sz="1600">
            <a:latin typeface="Trebuchet MS" pitchFamily="34" charset="0"/>
          </a:endParaRPr>
        </a:p>
      </dgm:t>
    </dgm:pt>
    <dgm:pt modelId="{6947E759-35C2-4625-846A-522A17BC042E}" type="sibTrans" cxnId="{5289FB64-2AB1-4FF0-8F45-F2894109EC3D}">
      <dgm:prSet/>
      <dgm:spPr/>
      <dgm:t>
        <a:bodyPr/>
        <a:lstStyle/>
        <a:p>
          <a:endParaRPr lang="en-US" sz="1600">
            <a:latin typeface="Trebuchet MS" pitchFamily="34" charset="0"/>
          </a:endParaRPr>
        </a:p>
      </dgm:t>
    </dgm:pt>
    <dgm:pt modelId="{FE9EFA7E-5814-4F06-BB9C-E2D9367410C7}" type="pres">
      <dgm:prSet presAssocID="{E4FAC4FD-C3B8-4549-821F-2FE67E93981E}" presName="hierChild1" presStyleCnt="0">
        <dgm:presLayoutVars>
          <dgm:chPref val="1"/>
          <dgm:dir/>
          <dgm:animOne val="branch"/>
          <dgm:animLvl val="lvl"/>
          <dgm:resizeHandles/>
        </dgm:presLayoutVars>
      </dgm:prSet>
      <dgm:spPr/>
      <dgm:t>
        <a:bodyPr/>
        <a:lstStyle/>
        <a:p>
          <a:endParaRPr lang="en-US"/>
        </a:p>
      </dgm:t>
    </dgm:pt>
    <dgm:pt modelId="{4B2A2117-B3B8-4A63-BDFE-C7AA4EA3FE93}" type="pres">
      <dgm:prSet presAssocID="{1A0BA4A6-EB3E-4C1C-8E8C-82ED1BC65ECF}" presName="hierRoot1" presStyleCnt="0"/>
      <dgm:spPr/>
      <dgm:t>
        <a:bodyPr/>
        <a:lstStyle/>
        <a:p>
          <a:endParaRPr lang="en-US"/>
        </a:p>
      </dgm:t>
    </dgm:pt>
    <dgm:pt modelId="{B6E55B2C-88C2-4917-8AAD-F108CDC3839C}" type="pres">
      <dgm:prSet presAssocID="{1A0BA4A6-EB3E-4C1C-8E8C-82ED1BC65ECF}" presName="composite" presStyleCnt="0"/>
      <dgm:spPr/>
      <dgm:t>
        <a:bodyPr/>
        <a:lstStyle/>
        <a:p>
          <a:endParaRPr lang="en-US"/>
        </a:p>
      </dgm:t>
    </dgm:pt>
    <dgm:pt modelId="{CA70D8C9-77C7-459C-83CC-352D11A9E4EF}" type="pres">
      <dgm:prSet presAssocID="{1A0BA4A6-EB3E-4C1C-8E8C-82ED1BC65ECF}" presName="background" presStyleLbl="node0" presStyleIdx="0" presStyleCnt="1"/>
      <dgm:spPr/>
      <dgm:t>
        <a:bodyPr/>
        <a:lstStyle/>
        <a:p>
          <a:endParaRPr lang="en-US"/>
        </a:p>
      </dgm:t>
    </dgm:pt>
    <dgm:pt modelId="{442BB013-5D6F-4F6F-9EF6-2E7FD6479B83}" type="pres">
      <dgm:prSet presAssocID="{1A0BA4A6-EB3E-4C1C-8E8C-82ED1BC65ECF}" presName="text" presStyleLbl="fgAcc0" presStyleIdx="0" presStyleCnt="1" custScaleX="291139">
        <dgm:presLayoutVars>
          <dgm:chPref val="3"/>
        </dgm:presLayoutVars>
      </dgm:prSet>
      <dgm:spPr/>
      <dgm:t>
        <a:bodyPr/>
        <a:lstStyle/>
        <a:p>
          <a:endParaRPr lang="en-US"/>
        </a:p>
      </dgm:t>
    </dgm:pt>
    <dgm:pt modelId="{D6F45DA7-E3C5-4EC0-ACF8-7CEB88FA8D87}" type="pres">
      <dgm:prSet presAssocID="{1A0BA4A6-EB3E-4C1C-8E8C-82ED1BC65ECF}" presName="hierChild2" presStyleCnt="0"/>
      <dgm:spPr/>
      <dgm:t>
        <a:bodyPr/>
        <a:lstStyle/>
        <a:p>
          <a:endParaRPr lang="en-US"/>
        </a:p>
      </dgm:t>
    </dgm:pt>
    <dgm:pt modelId="{D4CAEE09-A689-4FF8-B778-90678AEA58CE}" type="pres">
      <dgm:prSet presAssocID="{2125B12F-1C59-4F1F-90C6-6CD295503E97}" presName="Name10" presStyleLbl="parChTrans1D2" presStyleIdx="0" presStyleCnt="3"/>
      <dgm:spPr/>
      <dgm:t>
        <a:bodyPr/>
        <a:lstStyle/>
        <a:p>
          <a:endParaRPr lang="en-US"/>
        </a:p>
      </dgm:t>
    </dgm:pt>
    <dgm:pt modelId="{BBBD15A2-0A4F-4876-88C3-BA39E00D7D4F}" type="pres">
      <dgm:prSet presAssocID="{43D7AF2B-3A1B-487E-81EA-2B2CD2D82152}" presName="hierRoot2" presStyleCnt="0"/>
      <dgm:spPr/>
      <dgm:t>
        <a:bodyPr/>
        <a:lstStyle/>
        <a:p>
          <a:endParaRPr lang="en-US"/>
        </a:p>
      </dgm:t>
    </dgm:pt>
    <dgm:pt modelId="{07E08773-16B9-4298-B8B9-0D4635BD95CC}" type="pres">
      <dgm:prSet presAssocID="{43D7AF2B-3A1B-487E-81EA-2B2CD2D82152}" presName="composite2" presStyleCnt="0"/>
      <dgm:spPr/>
      <dgm:t>
        <a:bodyPr/>
        <a:lstStyle/>
        <a:p>
          <a:endParaRPr lang="en-US"/>
        </a:p>
      </dgm:t>
    </dgm:pt>
    <dgm:pt modelId="{E00F3469-BD66-45D0-ACA3-98AA1803357C}" type="pres">
      <dgm:prSet presAssocID="{43D7AF2B-3A1B-487E-81EA-2B2CD2D82152}" presName="background2" presStyleLbl="node2" presStyleIdx="0" presStyleCnt="3"/>
      <dgm:spPr/>
      <dgm:t>
        <a:bodyPr/>
        <a:lstStyle/>
        <a:p>
          <a:endParaRPr lang="en-US"/>
        </a:p>
      </dgm:t>
    </dgm:pt>
    <dgm:pt modelId="{B6C07D7C-2C8F-4564-B1BF-D4884C2BF08E}" type="pres">
      <dgm:prSet presAssocID="{43D7AF2B-3A1B-487E-81EA-2B2CD2D82152}" presName="text2" presStyleLbl="fgAcc2" presStyleIdx="0" presStyleCnt="3" custLinFactNeighborX="-45343">
        <dgm:presLayoutVars>
          <dgm:chPref val="3"/>
        </dgm:presLayoutVars>
      </dgm:prSet>
      <dgm:spPr/>
      <dgm:t>
        <a:bodyPr/>
        <a:lstStyle/>
        <a:p>
          <a:endParaRPr lang="en-US"/>
        </a:p>
      </dgm:t>
    </dgm:pt>
    <dgm:pt modelId="{5D48F3DD-1146-44DA-93BA-EBFF4A0B07DF}" type="pres">
      <dgm:prSet presAssocID="{43D7AF2B-3A1B-487E-81EA-2B2CD2D82152}" presName="hierChild3" presStyleCnt="0"/>
      <dgm:spPr/>
      <dgm:t>
        <a:bodyPr/>
        <a:lstStyle/>
        <a:p>
          <a:endParaRPr lang="en-US"/>
        </a:p>
      </dgm:t>
    </dgm:pt>
    <dgm:pt modelId="{F3FE2937-F8A3-4C1F-A88E-88C913048645}" type="pres">
      <dgm:prSet presAssocID="{DB790F47-0010-45CB-B77A-272B89781047}" presName="Name17" presStyleLbl="parChTrans1D3" presStyleIdx="0" presStyleCnt="2"/>
      <dgm:spPr/>
      <dgm:t>
        <a:bodyPr/>
        <a:lstStyle/>
        <a:p>
          <a:endParaRPr lang="en-US"/>
        </a:p>
      </dgm:t>
    </dgm:pt>
    <dgm:pt modelId="{46746E17-44D7-4A09-9640-DF5065E293E3}" type="pres">
      <dgm:prSet presAssocID="{0FF58C67-E9EB-4B84-881A-25BB4764A416}" presName="hierRoot3" presStyleCnt="0"/>
      <dgm:spPr/>
      <dgm:t>
        <a:bodyPr/>
        <a:lstStyle/>
        <a:p>
          <a:endParaRPr lang="en-US"/>
        </a:p>
      </dgm:t>
    </dgm:pt>
    <dgm:pt modelId="{31E83490-716D-4F86-9CA3-173732066675}" type="pres">
      <dgm:prSet presAssocID="{0FF58C67-E9EB-4B84-881A-25BB4764A416}" presName="composite3" presStyleCnt="0"/>
      <dgm:spPr/>
      <dgm:t>
        <a:bodyPr/>
        <a:lstStyle/>
        <a:p>
          <a:endParaRPr lang="en-US"/>
        </a:p>
      </dgm:t>
    </dgm:pt>
    <dgm:pt modelId="{31E37849-F3EC-486D-976A-FE8C9009FE74}" type="pres">
      <dgm:prSet presAssocID="{0FF58C67-E9EB-4B84-881A-25BB4764A416}" presName="background3" presStyleLbl="node3" presStyleIdx="0" presStyleCnt="2"/>
      <dgm:spPr/>
      <dgm:t>
        <a:bodyPr/>
        <a:lstStyle/>
        <a:p>
          <a:endParaRPr lang="en-US"/>
        </a:p>
      </dgm:t>
    </dgm:pt>
    <dgm:pt modelId="{652F424A-455A-4D92-A6C0-B952BF533027}" type="pres">
      <dgm:prSet presAssocID="{0FF58C67-E9EB-4B84-881A-25BB4764A416}" presName="text3" presStyleLbl="fgAcc3" presStyleIdx="0" presStyleCnt="2" custScaleX="140006" custLinFactNeighborX="-45359">
        <dgm:presLayoutVars>
          <dgm:chPref val="3"/>
        </dgm:presLayoutVars>
      </dgm:prSet>
      <dgm:spPr/>
      <dgm:t>
        <a:bodyPr/>
        <a:lstStyle/>
        <a:p>
          <a:endParaRPr lang="en-US"/>
        </a:p>
      </dgm:t>
    </dgm:pt>
    <dgm:pt modelId="{EB848637-5962-4123-9723-D094F54F43C8}" type="pres">
      <dgm:prSet presAssocID="{0FF58C67-E9EB-4B84-881A-25BB4764A416}" presName="hierChild4" presStyleCnt="0"/>
      <dgm:spPr/>
      <dgm:t>
        <a:bodyPr/>
        <a:lstStyle/>
        <a:p>
          <a:endParaRPr lang="en-US"/>
        </a:p>
      </dgm:t>
    </dgm:pt>
    <dgm:pt modelId="{62347DAF-A4D4-4C07-AAE0-ADDA739D3BA5}" type="pres">
      <dgm:prSet presAssocID="{5D2E8823-BBF6-4836-8507-3D3BA5DC55DE}" presName="Name23" presStyleLbl="parChTrans1D4" presStyleIdx="0" presStyleCnt="1"/>
      <dgm:spPr/>
      <dgm:t>
        <a:bodyPr/>
        <a:lstStyle/>
        <a:p>
          <a:endParaRPr lang="en-US"/>
        </a:p>
      </dgm:t>
    </dgm:pt>
    <dgm:pt modelId="{E361F9EC-9C7E-4CE2-968A-1C003010D4B4}" type="pres">
      <dgm:prSet presAssocID="{89876281-5BD5-4807-83E9-BD6F2B0BEAA3}" presName="hierRoot4" presStyleCnt="0"/>
      <dgm:spPr/>
      <dgm:t>
        <a:bodyPr/>
        <a:lstStyle/>
        <a:p>
          <a:endParaRPr lang="en-US"/>
        </a:p>
      </dgm:t>
    </dgm:pt>
    <dgm:pt modelId="{BC690E9E-37F2-4C53-90CD-5EF283594BA2}" type="pres">
      <dgm:prSet presAssocID="{89876281-5BD5-4807-83E9-BD6F2B0BEAA3}" presName="composite4" presStyleCnt="0"/>
      <dgm:spPr/>
      <dgm:t>
        <a:bodyPr/>
        <a:lstStyle/>
        <a:p>
          <a:endParaRPr lang="en-US"/>
        </a:p>
      </dgm:t>
    </dgm:pt>
    <dgm:pt modelId="{98DAF71E-ECEB-49DB-9EB9-27DE9912BB54}" type="pres">
      <dgm:prSet presAssocID="{89876281-5BD5-4807-83E9-BD6F2B0BEAA3}" presName="background4" presStyleLbl="node4" presStyleIdx="0" presStyleCnt="1"/>
      <dgm:spPr/>
      <dgm:t>
        <a:bodyPr/>
        <a:lstStyle/>
        <a:p>
          <a:endParaRPr lang="en-US"/>
        </a:p>
      </dgm:t>
    </dgm:pt>
    <dgm:pt modelId="{97A994C7-FD74-40EC-88F9-22F17DC58859}" type="pres">
      <dgm:prSet presAssocID="{89876281-5BD5-4807-83E9-BD6F2B0BEAA3}" presName="text4" presStyleLbl="fgAcc4" presStyleIdx="0" presStyleCnt="1" custScaleX="140006" custLinFactNeighborX="-45359">
        <dgm:presLayoutVars>
          <dgm:chPref val="3"/>
        </dgm:presLayoutVars>
      </dgm:prSet>
      <dgm:spPr/>
      <dgm:t>
        <a:bodyPr/>
        <a:lstStyle/>
        <a:p>
          <a:endParaRPr lang="en-US"/>
        </a:p>
      </dgm:t>
    </dgm:pt>
    <dgm:pt modelId="{D4BC6D9F-9819-437A-9C5E-E6CEB5CED983}" type="pres">
      <dgm:prSet presAssocID="{89876281-5BD5-4807-83E9-BD6F2B0BEAA3}" presName="hierChild5" presStyleCnt="0"/>
      <dgm:spPr/>
      <dgm:t>
        <a:bodyPr/>
        <a:lstStyle/>
        <a:p>
          <a:endParaRPr lang="en-US"/>
        </a:p>
      </dgm:t>
    </dgm:pt>
    <dgm:pt modelId="{0FD83083-826C-48F3-8995-F2276A4333D7}" type="pres">
      <dgm:prSet presAssocID="{5469CFD7-D0A9-4D74-8C0F-5553800B3BDD}" presName="Name10" presStyleLbl="parChTrans1D2" presStyleIdx="1" presStyleCnt="3"/>
      <dgm:spPr/>
      <dgm:t>
        <a:bodyPr/>
        <a:lstStyle/>
        <a:p>
          <a:endParaRPr lang="en-US"/>
        </a:p>
      </dgm:t>
    </dgm:pt>
    <dgm:pt modelId="{3F197EAC-5EC5-4905-95A5-98B69A2AD44F}" type="pres">
      <dgm:prSet presAssocID="{CBFF0179-F3F2-4F5F-9E39-A38999754B9B}" presName="hierRoot2" presStyleCnt="0"/>
      <dgm:spPr/>
      <dgm:t>
        <a:bodyPr/>
        <a:lstStyle/>
        <a:p>
          <a:endParaRPr lang="en-US"/>
        </a:p>
      </dgm:t>
    </dgm:pt>
    <dgm:pt modelId="{AA62EF2E-B278-48AB-A30A-36AE38BBEAC4}" type="pres">
      <dgm:prSet presAssocID="{CBFF0179-F3F2-4F5F-9E39-A38999754B9B}" presName="composite2" presStyleCnt="0"/>
      <dgm:spPr/>
      <dgm:t>
        <a:bodyPr/>
        <a:lstStyle/>
        <a:p>
          <a:endParaRPr lang="en-US"/>
        </a:p>
      </dgm:t>
    </dgm:pt>
    <dgm:pt modelId="{496E88D5-A33B-44E6-8521-0174A5CB431F}" type="pres">
      <dgm:prSet presAssocID="{CBFF0179-F3F2-4F5F-9E39-A38999754B9B}" presName="background2" presStyleLbl="node2" presStyleIdx="1" presStyleCnt="3"/>
      <dgm:spPr/>
      <dgm:t>
        <a:bodyPr/>
        <a:lstStyle/>
        <a:p>
          <a:endParaRPr lang="en-US"/>
        </a:p>
      </dgm:t>
    </dgm:pt>
    <dgm:pt modelId="{6AC7B827-D7D8-4348-A197-322C7B1C0F28}" type="pres">
      <dgm:prSet presAssocID="{CBFF0179-F3F2-4F5F-9E39-A38999754B9B}" presName="text2" presStyleLbl="fgAcc2" presStyleIdx="1" presStyleCnt="3">
        <dgm:presLayoutVars>
          <dgm:chPref val="3"/>
        </dgm:presLayoutVars>
      </dgm:prSet>
      <dgm:spPr/>
      <dgm:t>
        <a:bodyPr/>
        <a:lstStyle/>
        <a:p>
          <a:endParaRPr lang="en-US"/>
        </a:p>
      </dgm:t>
    </dgm:pt>
    <dgm:pt modelId="{07C72827-D7EE-4BCF-9219-84EDC4C5C520}" type="pres">
      <dgm:prSet presAssocID="{CBFF0179-F3F2-4F5F-9E39-A38999754B9B}" presName="hierChild3" presStyleCnt="0"/>
      <dgm:spPr/>
      <dgm:t>
        <a:bodyPr/>
        <a:lstStyle/>
        <a:p>
          <a:endParaRPr lang="en-US"/>
        </a:p>
      </dgm:t>
    </dgm:pt>
    <dgm:pt modelId="{6E1D47BD-006A-4C9D-9124-1A8D203981E6}" type="pres">
      <dgm:prSet presAssocID="{BFA4CB37-F465-4972-8450-2FA16E5E3437}" presName="Name10" presStyleLbl="parChTrans1D2" presStyleIdx="2" presStyleCnt="3"/>
      <dgm:spPr/>
      <dgm:t>
        <a:bodyPr/>
        <a:lstStyle/>
        <a:p>
          <a:endParaRPr lang="en-US"/>
        </a:p>
      </dgm:t>
    </dgm:pt>
    <dgm:pt modelId="{B7DDE0B9-E51C-4EFE-8926-BD4879C3B3CF}" type="pres">
      <dgm:prSet presAssocID="{7CB6DD86-DB41-4646-AE00-E6C537BF7B8F}" presName="hierRoot2" presStyleCnt="0"/>
      <dgm:spPr/>
      <dgm:t>
        <a:bodyPr/>
        <a:lstStyle/>
        <a:p>
          <a:endParaRPr lang="en-US"/>
        </a:p>
      </dgm:t>
    </dgm:pt>
    <dgm:pt modelId="{364489F7-5D11-4B09-99CC-9C1D0B884E61}" type="pres">
      <dgm:prSet presAssocID="{7CB6DD86-DB41-4646-AE00-E6C537BF7B8F}" presName="composite2" presStyleCnt="0"/>
      <dgm:spPr/>
      <dgm:t>
        <a:bodyPr/>
        <a:lstStyle/>
        <a:p>
          <a:endParaRPr lang="en-US"/>
        </a:p>
      </dgm:t>
    </dgm:pt>
    <dgm:pt modelId="{CBA93D52-7BA2-4390-B01E-BBB0BC76EEBC}" type="pres">
      <dgm:prSet presAssocID="{7CB6DD86-DB41-4646-AE00-E6C537BF7B8F}" presName="background2" presStyleLbl="node2" presStyleIdx="2" presStyleCnt="3"/>
      <dgm:spPr/>
      <dgm:t>
        <a:bodyPr/>
        <a:lstStyle/>
        <a:p>
          <a:endParaRPr lang="en-US"/>
        </a:p>
      </dgm:t>
    </dgm:pt>
    <dgm:pt modelId="{F675A748-0FDD-4585-AB0A-55F05EE6AED5}" type="pres">
      <dgm:prSet presAssocID="{7CB6DD86-DB41-4646-AE00-E6C537BF7B8F}" presName="text2" presStyleLbl="fgAcc2" presStyleIdx="2" presStyleCnt="3" custLinFactNeighborX="42264">
        <dgm:presLayoutVars>
          <dgm:chPref val="3"/>
        </dgm:presLayoutVars>
      </dgm:prSet>
      <dgm:spPr/>
      <dgm:t>
        <a:bodyPr/>
        <a:lstStyle/>
        <a:p>
          <a:endParaRPr lang="en-US"/>
        </a:p>
      </dgm:t>
    </dgm:pt>
    <dgm:pt modelId="{1D765980-28CA-4AA8-9F91-259DF0B4495F}" type="pres">
      <dgm:prSet presAssocID="{7CB6DD86-DB41-4646-AE00-E6C537BF7B8F}" presName="hierChild3" presStyleCnt="0"/>
      <dgm:spPr/>
      <dgm:t>
        <a:bodyPr/>
        <a:lstStyle/>
        <a:p>
          <a:endParaRPr lang="en-US"/>
        </a:p>
      </dgm:t>
    </dgm:pt>
    <dgm:pt modelId="{FB050F57-EF48-41E8-98AE-C7644400F2CB}" type="pres">
      <dgm:prSet presAssocID="{6F3CD83F-4486-4F4E-8B86-F9B61F0EE3C1}" presName="Name17" presStyleLbl="parChTrans1D3" presStyleIdx="1" presStyleCnt="2"/>
      <dgm:spPr/>
      <dgm:t>
        <a:bodyPr/>
        <a:lstStyle/>
        <a:p>
          <a:endParaRPr lang="en-US"/>
        </a:p>
      </dgm:t>
    </dgm:pt>
    <dgm:pt modelId="{32E9EE63-4550-4ABB-A98F-1775C14F875E}" type="pres">
      <dgm:prSet presAssocID="{40E47F36-7C6E-4509-AA3E-9A1D1C2B571C}" presName="hierRoot3" presStyleCnt="0"/>
      <dgm:spPr/>
      <dgm:t>
        <a:bodyPr/>
        <a:lstStyle/>
        <a:p>
          <a:endParaRPr lang="en-US"/>
        </a:p>
      </dgm:t>
    </dgm:pt>
    <dgm:pt modelId="{C28DB65A-5A30-4300-A867-648E1B4DC739}" type="pres">
      <dgm:prSet presAssocID="{40E47F36-7C6E-4509-AA3E-9A1D1C2B571C}" presName="composite3" presStyleCnt="0"/>
      <dgm:spPr/>
      <dgm:t>
        <a:bodyPr/>
        <a:lstStyle/>
        <a:p>
          <a:endParaRPr lang="en-US"/>
        </a:p>
      </dgm:t>
    </dgm:pt>
    <dgm:pt modelId="{38EF37A3-1F6D-4C90-9323-54E4268A1B22}" type="pres">
      <dgm:prSet presAssocID="{40E47F36-7C6E-4509-AA3E-9A1D1C2B571C}" presName="background3" presStyleLbl="node3" presStyleIdx="1" presStyleCnt="2"/>
      <dgm:spPr/>
      <dgm:t>
        <a:bodyPr/>
        <a:lstStyle/>
        <a:p>
          <a:endParaRPr lang="en-US"/>
        </a:p>
      </dgm:t>
    </dgm:pt>
    <dgm:pt modelId="{4D90AC4D-5916-49AD-90DB-54AEE026A07F}" type="pres">
      <dgm:prSet presAssocID="{40E47F36-7C6E-4509-AA3E-9A1D1C2B571C}" presName="text3" presStyleLbl="fgAcc3" presStyleIdx="1" presStyleCnt="2" custScaleX="140037" custLinFactNeighborX="66260">
        <dgm:presLayoutVars>
          <dgm:chPref val="3"/>
        </dgm:presLayoutVars>
      </dgm:prSet>
      <dgm:spPr/>
      <dgm:t>
        <a:bodyPr/>
        <a:lstStyle/>
        <a:p>
          <a:endParaRPr lang="en-US"/>
        </a:p>
      </dgm:t>
    </dgm:pt>
    <dgm:pt modelId="{659F491A-478B-4BB7-8CA0-AE5C4B4115D6}" type="pres">
      <dgm:prSet presAssocID="{40E47F36-7C6E-4509-AA3E-9A1D1C2B571C}" presName="hierChild4" presStyleCnt="0"/>
      <dgm:spPr/>
      <dgm:t>
        <a:bodyPr/>
        <a:lstStyle/>
        <a:p>
          <a:endParaRPr lang="en-US"/>
        </a:p>
      </dgm:t>
    </dgm:pt>
  </dgm:ptLst>
  <dgm:cxnLst>
    <dgm:cxn modelId="{CA53DAAF-2E88-4658-B7BB-0DBCA58F8334}" srcId="{1A0BA4A6-EB3E-4C1C-8E8C-82ED1BC65ECF}" destId="{CBFF0179-F3F2-4F5F-9E39-A38999754B9B}" srcOrd="1" destOrd="0" parTransId="{5469CFD7-D0A9-4D74-8C0F-5553800B3BDD}" sibTransId="{53DF1185-6545-40A1-B052-72B52C6ED2F9}"/>
    <dgm:cxn modelId="{50857176-D2B7-4F42-957E-E8676FAE42AC}" type="presOf" srcId="{BFA4CB37-F465-4972-8450-2FA16E5E3437}" destId="{6E1D47BD-006A-4C9D-9124-1A8D203981E6}" srcOrd="0" destOrd="0" presId="urn:microsoft.com/office/officeart/2005/8/layout/hierarchy1"/>
    <dgm:cxn modelId="{F70ECF1A-E82F-4E32-B8C9-BBD3FD220538}" type="presOf" srcId="{E4FAC4FD-C3B8-4549-821F-2FE67E93981E}" destId="{FE9EFA7E-5814-4F06-BB9C-E2D9367410C7}" srcOrd="0" destOrd="0" presId="urn:microsoft.com/office/officeart/2005/8/layout/hierarchy1"/>
    <dgm:cxn modelId="{97B74795-0020-4757-93D1-B72E705456CB}" type="presOf" srcId="{6F3CD83F-4486-4F4E-8B86-F9B61F0EE3C1}" destId="{FB050F57-EF48-41E8-98AE-C7644400F2CB}" srcOrd="0" destOrd="0" presId="urn:microsoft.com/office/officeart/2005/8/layout/hierarchy1"/>
    <dgm:cxn modelId="{F72203E0-9A27-4CFF-886B-B8005CFE413B}" srcId="{1A0BA4A6-EB3E-4C1C-8E8C-82ED1BC65ECF}" destId="{43D7AF2B-3A1B-487E-81EA-2B2CD2D82152}" srcOrd="0" destOrd="0" parTransId="{2125B12F-1C59-4F1F-90C6-6CD295503E97}" sibTransId="{2267E963-EA2A-4B1D-97B9-FFAA8C293165}"/>
    <dgm:cxn modelId="{5289FB64-2AB1-4FF0-8F45-F2894109EC3D}" srcId="{0FF58C67-E9EB-4B84-881A-25BB4764A416}" destId="{89876281-5BD5-4807-83E9-BD6F2B0BEAA3}" srcOrd="0" destOrd="0" parTransId="{5D2E8823-BBF6-4836-8507-3D3BA5DC55DE}" sibTransId="{6947E759-35C2-4625-846A-522A17BC042E}"/>
    <dgm:cxn modelId="{CA06E05B-5C6E-49E2-A0F4-370115E929DB}" type="presOf" srcId="{2125B12F-1C59-4F1F-90C6-6CD295503E97}" destId="{D4CAEE09-A689-4FF8-B778-90678AEA58CE}" srcOrd="0" destOrd="0" presId="urn:microsoft.com/office/officeart/2005/8/layout/hierarchy1"/>
    <dgm:cxn modelId="{7186C77C-30DF-43C1-A625-6EDE7980CC67}" srcId="{E4FAC4FD-C3B8-4549-821F-2FE67E93981E}" destId="{1A0BA4A6-EB3E-4C1C-8E8C-82ED1BC65ECF}" srcOrd="0" destOrd="0" parTransId="{614C3DE3-5CC0-42E0-8313-C81CCF689428}" sibTransId="{5891BAEC-AEFB-48FD-AB0D-69BF3608E16B}"/>
    <dgm:cxn modelId="{1258DDD4-5D77-4C89-B55C-FB940C19F565}" type="presOf" srcId="{0FF58C67-E9EB-4B84-881A-25BB4764A416}" destId="{652F424A-455A-4D92-A6C0-B952BF533027}" srcOrd="0" destOrd="0" presId="urn:microsoft.com/office/officeart/2005/8/layout/hierarchy1"/>
    <dgm:cxn modelId="{D66C43A6-499F-4435-B928-8D8811A76D60}" type="presOf" srcId="{7CB6DD86-DB41-4646-AE00-E6C537BF7B8F}" destId="{F675A748-0FDD-4585-AB0A-55F05EE6AED5}" srcOrd="0" destOrd="0" presId="urn:microsoft.com/office/officeart/2005/8/layout/hierarchy1"/>
    <dgm:cxn modelId="{8587361F-2747-4FAA-95A4-9223C1EFF73D}" type="presOf" srcId="{40E47F36-7C6E-4509-AA3E-9A1D1C2B571C}" destId="{4D90AC4D-5916-49AD-90DB-54AEE026A07F}" srcOrd="0" destOrd="0" presId="urn:microsoft.com/office/officeart/2005/8/layout/hierarchy1"/>
    <dgm:cxn modelId="{86BB2915-BF7C-4718-B579-3EEA4A33F245}" type="presOf" srcId="{89876281-5BD5-4807-83E9-BD6F2B0BEAA3}" destId="{97A994C7-FD74-40EC-88F9-22F17DC58859}" srcOrd="0" destOrd="0" presId="urn:microsoft.com/office/officeart/2005/8/layout/hierarchy1"/>
    <dgm:cxn modelId="{625FBA3C-2656-4847-9CFF-E78C7D942F13}" type="presOf" srcId="{43D7AF2B-3A1B-487E-81EA-2B2CD2D82152}" destId="{B6C07D7C-2C8F-4564-B1BF-D4884C2BF08E}" srcOrd="0" destOrd="0" presId="urn:microsoft.com/office/officeart/2005/8/layout/hierarchy1"/>
    <dgm:cxn modelId="{1C637DCA-836B-42E9-B433-7628AD4CCBEE}" srcId="{43D7AF2B-3A1B-487E-81EA-2B2CD2D82152}" destId="{0FF58C67-E9EB-4B84-881A-25BB4764A416}" srcOrd="0" destOrd="0" parTransId="{DB790F47-0010-45CB-B77A-272B89781047}" sibTransId="{5E28CC98-4F76-42A6-AC0C-826E053D8D25}"/>
    <dgm:cxn modelId="{EFE87533-779E-4C0A-9323-281718ABFDDB}" type="presOf" srcId="{5D2E8823-BBF6-4836-8507-3D3BA5DC55DE}" destId="{62347DAF-A4D4-4C07-AAE0-ADDA739D3BA5}" srcOrd="0" destOrd="0" presId="urn:microsoft.com/office/officeart/2005/8/layout/hierarchy1"/>
    <dgm:cxn modelId="{F1EDC640-7E49-47A2-AEB2-EF533D59D757}" srcId="{7CB6DD86-DB41-4646-AE00-E6C537BF7B8F}" destId="{40E47F36-7C6E-4509-AA3E-9A1D1C2B571C}" srcOrd="0" destOrd="0" parTransId="{6F3CD83F-4486-4F4E-8B86-F9B61F0EE3C1}" sibTransId="{CA87E8F5-171A-49B0-BE30-388369528C21}"/>
    <dgm:cxn modelId="{6D8276C1-DA72-45B2-B111-C0ABDB8875BF}" srcId="{1A0BA4A6-EB3E-4C1C-8E8C-82ED1BC65ECF}" destId="{7CB6DD86-DB41-4646-AE00-E6C537BF7B8F}" srcOrd="2" destOrd="0" parTransId="{BFA4CB37-F465-4972-8450-2FA16E5E3437}" sibTransId="{9479CB32-497D-48E1-9CEB-A97F4A3802BE}"/>
    <dgm:cxn modelId="{99B06D1C-0D42-4603-9461-735C41BC018F}" type="presOf" srcId="{5469CFD7-D0A9-4D74-8C0F-5553800B3BDD}" destId="{0FD83083-826C-48F3-8995-F2276A4333D7}" srcOrd="0" destOrd="0" presId="urn:microsoft.com/office/officeart/2005/8/layout/hierarchy1"/>
    <dgm:cxn modelId="{1A52F57C-EA71-4E05-8D90-29678748C1AE}" type="presOf" srcId="{1A0BA4A6-EB3E-4C1C-8E8C-82ED1BC65ECF}" destId="{442BB013-5D6F-4F6F-9EF6-2E7FD6479B83}" srcOrd="0" destOrd="0" presId="urn:microsoft.com/office/officeart/2005/8/layout/hierarchy1"/>
    <dgm:cxn modelId="{9E55927F-B4DC-4BD6-99FA-FC6550A0B226}" type="presOf" srcId="{DB790F47-0010-45CB-B77A-272B89781047}" destId="{F3FE2937-F8A3-4C1F-A88E-88C913048645}" srcOrd="0" destOrd="0" presId="urn:microsoft.com/office/officeart/2005/8/layout/hierarchy1"/>
    <dgm:cxn modelId="{CB94FFF0-7253-4CB8-981F-394D5DCA5472}" type="presOf" srcId="{CBFF0179-F3F2-4F5F-9E39-A38999754B9B}" destId="{6AC7B827-D7D8-4348-A197-322C7B1C0F28}" srcOrd="0" destOrd="0" presId="urn:microsoft.com/office/officeart/2005/8/layout/hierarchy1"/>
    <dgm:cxn modelId="{5D8ED8C8-2993-4F34-9460-031FC8370C58}" type="presParOf" srcId="{FE9EFA7E-5814-4F06-BB9C-E2D9367410C7}" destId="{4B2A2117-B3B8-4A63-BDFE-C7AA4EA3FE93}" srcOrd="0" destOrd="0" presId="urn:microsoft.com/office/officeart/2005/8/layout/hierarchy1"/>
    <dgm:cxn modelId="{8C846E95-E8DF-48A5-B70F-ECAB6C409621}" type="presParOf" srcId="{4B2A2117-B3B8-4A63-BDFE-C7AA4EA3FE93}" destId="{B6E55B2C-88C2-4917-8AAD-F108CDC3839C}" srcOrd="0" destOrd="0" presId="urn:microsoft.com/office/officeart/2005/8/layout/hierarchy1"/>
    <dgm:cxn modelId="{C2E966F9-A8B2-4D19-9495-D3B624AA58E4}" type="presParOf" srcId="{B6E55B2C-88C2-4917-8AAD-F108CDC3839C}" destId="{CA70D8C9-77C7-459C-83CC-352D11A9E4EF}" srcOrd="0" destOrd="0" presId="urn:microsoft.com/office/officeart/2005/8/layout/hierarchy1"/>
    <dgm:cxn modelId="{16BA9D88-7127-4F82-AB1A-C3AA33E250BF}" type="presParOf" srcId="{B6E55B2C-88C2-4917-8AAD-F108CDC3839C}" destId="{442BB013-5D6F-4F6F-9EF6-2E7FD6479B83}" srcOrd="1" destOrd="0" presId="urn:microsoft.com/office/officeart/2005/8/layout/hierarchy1"/>
    <dgm:cxn modelId="{2E3CB091-771A-4513-AF89-1FA100BA69A0}" type="presParOf" srcId="{4B2A2117-B3B8-4A63-BDFE-C7AA4EA3FE93}" destId="{D6F45DA7-E3C5-4EC0-ACF8-7CEB88FA8D87}" srcOrd="1" destOrd="0" presId="urn:microsoft.com/office/officeart/2005/8/layout/hierarchy1"/>
    <dgm:cxn modelId="{8D422F17-5F28-4341-9A7A-5A2DA61D1B62}" type="presParOf" srcId="{D6F45DA7-E3C5-4EC0-ACF8-7CEB88FA8D87}" destId="{D4CAEE09-A689-4FF8-B778-90678AEA58CE}" srcOrd="0" destOrd="0" presId="urn:microsoft.com/office/officeart/2005/8/layout/hierarchy1"/>
    <dgm:cxn modelId="{A4C98C22-C1BC-4BB3-BFB2-4C083AE515E4}" type="presParOf" srcId="{D6F45DA7-E3C5-4EC0-ACF8-7CEB88FA8D87}" destId="{BBBD15A2-0A4F-4876-88C3-BA39E00D7D4F}" srcOrd="1" destOrd="0" presId="urn:microsoft.com/office/officeart/2005/8/layout/hierarchy1"/>
    <dgm:cxn modelId="{9AEF1813-EB29-4435-8EEC-BF652BED710A}" type="presParOf" srcId="{BBBD15A2-0A4F-4876-88C3-BA39E00D7D4F}" destId="{07E08773-16B9-4298-B8B9-0D4635BD95CC}" srcOrd="0" destOrd="0" presId="urn:microsoft.com/office/officeart/2005/8/layout/hierarchy1"/>
    <dgm:cxn modelId="{7C286DE5-FBDD-453E-90DD-3F51AD4862D6}" type="presParOf" srcId="{07E08773-16B9-4298-B8B9-0D4635BD95CC}" destId="{E00F3469-BD66-45D0-ACA3-98AA1803357C}" srcOrd="0" destOrd="0" presId="urn:microsoft.com/office/officeart/2005/8/layout/hierarchy1"/>
    <dgm:cxn modelId="{8996D6B6-0FCB-4D4F-BCFA-5DB98B8A8FC2}" type="presParOf" srcId="{07E08773-16B9-4298-B8B9-0D4635BD95CC}" destId="{B6C07D7C-2C8F-4564-B1BF-D4884C2BF08E}" srcOrd="1" destOrd="0" presId="urn:microsoft.com/office/officeart/2005/8/layout/hierarchy1"/>
    <dgm:cxn modelId="{7ED45615-E86E-45E1-B610-1C23DBA3D3CB}" type="presParOf" srcId="{BBBD15A2-0A4F-4876-88C3-BA39E00D7D4F}" destId="{5D48F3DD-1146-44DA-93BA-EBFF4A0B07DF}" srcOrd="1" destOrd="0" presId="urn:microsoft.com/office/officeart/2005/8/layout/hierarchy1"/>
    <dgm:cxn modelId="{09F1D143-234F-4C1B-9A6D-F918940F88F5}" type="presParOf" srcId="{5D48F3DD-1146-44DA-93BA-EBFF4A0B07DF}" destId="{F3FE2937-F8A3-4C1F-A88E-88C913048645}" srcOrd="0" destOrd="0" presId="urn:microsoft.com/office/officeart/2005/8/layout/hierarchy1"/>
    <dgm:cxn modelId="{806C96B5-5274-4689-AE2A-96C08D9FF6CF}" type="presParOf" srcId="{5D48F3DD-1146-44DA-93BA-EBFF4A0B07DF}" destId="{46746E17-44D7-4A09-9640-DF5065E293E3}" srcOrd="1" destOrd="0" presId="urn:microsoft.com/office/officeart/2005/8/layout/hierarchy1"/>
    <dgm:cxn modelId="{2743E106-CC6A-45EB-97C6-D09F7AC6B927}" type="presParOf" srcId="{46746E17-44D7-4A09-9640-DF5065E293E3}" destId="{31E83490-716D-4F86-9CA3-173732066675}" srcOrd="0" destOrd="0" presId="urn:microsoft.com/office/officeart/2005/8/layout/hierarchy1"/>
    <dgm:cxn modelId="{27DB7790-92B4-4792-A88F-2C785E99181E}" type="presParOf" srcId="{31E83490-716D-4F86-9CA3-173732066675}" destId="{31E37849-F3EC-486D-976A-FE8C9009FE74}" srcOrd="0" destOrd="0" presId="urn:microsoft.com/office/officeart/2005/8/layout/hierarchy1"/>
    <dgm:cxn modelId="{4AC4D5E7-C101-4755-85D2-6F0C5B141604}" type="presParOf" srcId="{31E83490-716D-4F86-9CA3-173732066675}" destId="{652F424A-455A-4D92-A6C0-B952BF533027}" srcOrd="1" destOrd="0" presId="urn:microsoft.com/office/officeart/2005/8/layout/hierarchy1"/>
    <dgm:cxn modelId="{6D5FB994-45D2-4116-AAB5-3EF7D5538081}" type="presParOf" srcId="{46746E17-44D7-4A09-9640-DF5065E293E3}" destId="{EB848637-5962-4123-9723-D094F54F43C8}" srcOrd="1" destOrd="0" presId="urn:microsoft.com/office/officeart/2005/8/layout/hierarchy1"/>
    <dgm:cxn modelId="{E7FD3C73-022C-4008-BC2F-B1870F01B9B7}" type="presParOf" srcId="{EB848637-5962-4123-9723-D094F54F43C8}" destId="{62347DAF-A4D4-4C07-AAE0-ADDA739D3BA5}" srcOrd="0" destOrd="0" presId="urn:microsoft.com/office/officeart/2005/8/layout/hierarchy1"/>
    <dgm:cxn modelId="{D2398046-9773-4113-A970-C14EE52A01D3}" type="presParOf" srcId="{EB848637-5962-4123-9723-D094F54F43C8}" destId="{E361F9EC-9C7E-4CE2-968A-1C003010D4B4}" srcOrd="1" destOrd="0" presId="urn:microsoft.com/office/officeart/2005/8/layout/hierarchy1"/>
    <dgm:cxn modelId="{916BD142-708F-4AB6-B03F-F5617C9BB0F5}" type="presParOf" srcId="{E361F9EC-9C7E-4CE2-968A-1C003010D4B4}" destId="{BC690E9E-37F2-4C53-90CD-5EF283594BA2}" srcOrd="0" destOrd="0" presId="urn:microsoft.com/office/officeart/2005/8/layout/hierarchy1"/>
    <dgm:cxn modelId="{4B11EC5F-AE11-45C2-8DEA-AF1F4DD63010}" type="presParOf" srcId="{BC690E9E-37F2-4C53-90CD-5EF283594BA2}" destId="{98DAF71E-ECEB-49DB-9EB9-27DE9912BB54}" srcOrd="0" destOrd="0" presId="urn:microsoft.com/office/officeart/2005/8/layout/hierarchy1"/>
    <dgm:cxn modelId="{BB5CE073-0D3B-4CE7-A6E4-0BC397239845}" type="presParOf" srcId="{BC690E9E-37F2-4C53-90CD-5EF283594BA2}" destId="{97A994C7-FD74-40EC-88F9-22F17DC58859}" srcOrd="1" destOrd="0" presId="urn:microsoft.com/office/officeart/2005/8/layout/hierarchy1"/>
    <dgm:cxn modelId="{D77C5FDC-DBC2-4EE4-A515-9959D4A946C2}" type="presParOf" srcId="{E361F9EC-9C7E-4CE2-968A-1C003010D4B4}" destId="{D4BC6D9F-9819-437A-9C5E-E6CEB5CED983}" srcOrd="1" destOrd="0" presId="urn:microsoft.com/office/officeart/2005/8/layout/hierarchy1"/>
    <dgm:cxn modelId="{7B59669D-EA2F-4321-839C-0090E6DED38F}" type="presParOf" srcId="{D6F45DA7-E3C5-4EC0-ACF8-7CEB88FA8D87}" destId="{0FD83083-826C-48F3-8995-F2276A4333D7}" srcOrd="2" destOrd="0" presId="urn:microsoft.com/office/officeart/2005/8/layout/hierarchy1"/>
    <dgm:cxn modelId="{AD5EA8C4-6620-444A-B199-1C596E25CC41}" type="presParOf" srcId="{D6F45DA7-E3C5-4EC0-ACF8-7CEB88FA8D87}" destId="{3F197EAC-5EC5-4905-95A5-98B69A2AD44F}" srcOrd="3" destOrd="0" presId="urn:microsoft.com/office/officeart/2005/8/layout/hierarchy1"/>
    <dgm:cxn modelId="{5214B219-6196-4804-A0CD-31C409ECCA0D}" type="presParOf" srcId="{3F197EAC-5EC5-4905-95A5-98B69A2AD44F}" destId="{AA62EF2E-B278-48AB-A30A-36AE38BBEAC4}" srcOrd="0" destOrd="0" presId="urn:microsoft.com/office/officeart/2005/8/layout/hierarchy1"/>
    <dgm:cxn modelId="{2A1C1A19-571B-4F68-B751-2041AC2CD814}" type="presParOf" srcId="{AA62EF2E-B278-48AB-A30A-36AE38BBEAC4}" destId="{496E88D5-A33B-44E6-8521-0174A5CB431F}" srcOrd="0" destOrd="0" presId="urn:microsoft.com/office/officeart/2005/8/layout/hierarchy1"/>
    <dgm:cxn modelId="{FBCF872A-EE7C-4A89-BAB3-542CDA4BEE83}" type="presParOf" srcId="{AA62EF2E-B278-48AB-A30A-36AE38BBEAC4}" destId="{6AC7B827-D7D8-4348-A197-322C7B1C0F28}" srcOrd="1" destOrd="0" presId="urn:microsoft.com/office/officeart/2005/8/layout/hierarchy1"/>
    <dgm:cxn modelId="{E89709C3-824A-49C5-9477-F78F4A5AAA3C}" type="presParOf" srcId="{3F197EAC-5EC5-4905-95A5-98B69A2AD44F}" destId="{07C72827-D7EE-4BCF-9219-84EDC4C5C520}" srcOrd="1" destOrd="0" presId="urn:microsoft.com/office/officeart/2005/8/layout/hierarchy1"/>
    <dgm:cxn modelId="{3D422707-7DAA-4813-8000-ABC7D4F2E680}" type="presParOf" srcId="{D6F45DA7-E3C5-4EC0-ACF8-7CEB88FA8D87}" destId="{6E1D47BD-006A-4C9D-9124-1A8D203981E6}" srcOrd="4" destOrd="0" presId="urn:microsoft.com/office/officeart/2005/8/layout/hierarchy1"/>
    <dgm:cxn modelId="{B10CCD6A-E7D2-49BA-B030-F1D44D4A5DFE}" type="presParOf" srcId="{D6F45DA7-E3C5-4EC0-ACF8-7CEB88FA8D87}" destId="{B7DDE0B9-E51C-4EFE-8926-BD4879C3B3CF}" srcOrd="5" destOrd="0" presId="urn:microsoft.com/office/officeart/2005/8/layout/hierarchy1"/>
    <dgm:cxn modelId="{EB44D8E0-CB42-4797-9D70-E6C27652DEC8}" type="presParOf" srcId="{B7DDE0B9-E51C-4EFE-8926-BD4879C3B3CF}" destId="{364489F7-5D11-4B09-99CC-9C1D0B884E61}" srcOrd="0" destOrd="0" presId="urn:microsoft.com/office/officeart/2005/8/layout/hierarchy1"/>
    <dgm:cxn modelId="{06E0063E-F69A-41DB-9DB0-C4E030414656}" type="presParOf" srcId="{364489F7-5D11-4B09-99CC-9C1D0B884E61}" destId="{CBA93D52-7BA2-4390-B01E-BBB0BC76EEBC}" srcOrd="0" destOrd="0" presId="urn:microsoft.com/office/officeart/2005/8/layout/hierarchy1"/>
    <dgm:cxn modelId="{8235795A-B209-43E3-8D90-F6C5293BA1AF}" type="presParOf" srcId="{364489F7-5D11-4B09-99CC-9C1D0B884E61}" destId="{F675A748-0FDD-4585-AB0A-55F05EE6AED5}" srcOrd="1" destOrd="0" presId="urn:microsoft.com/office/officeart/2005/8/layout/hierarchy1"/>
    <dgm:cxn modelId="{56F52828-A244-4C99-9835-70E0D0ACBB02}" type="presParOf" srcId="{B7DDE0B9-E51C-4EFE-8926-BD4879C3B3CF}" destId="{1D765980-28CA-4AA8-9F91-259DF0B4495F}" srcOrd="1" destOrd="0" presId="urn:microsoft.com/office/officeart/2005/8/layout/hierarchy1"/>
    <dgm:cxn modelId="{3C374EB2-0604-4A07-B82E-FCFC5CB02394}" type="presParOf" srcId="{1D765980-28CA-4AA8-9F91-259DF0B4495F}" destId="{FB050F57-EF48-41E8-98AE-C7644400F2CB}" srcOrd="0" destOrd="0" presId="urn:microsoft.com/office/officeart/2005/8/layout/hierarchy1"/>
    <dgm:cxn modelId="{DDD934CE-CE58-4BF3-BABA-C5C45525D9F5}" type="presParOf" srcId="{1D765980-28CA-4AA8-9F91-259DF0B4495F}" destId="{32E9EE63-4550-4ABB-A98F-1775C14F875E}" srcOrd="1" destOrd="0" presId="urn:microsoft.com/office/officeart/2005/8/layout/hierarchy1"/>
    <dgm:cxn modelId="{683B975C-293C-4C73-918E-81E1D5A7C4C3}" type="presParOf" srcId="{32E9EE63-4550-4ABB-A98F-1775C14F875E}" destId="{C28DB65A-5A30-4300-A867-648E1B4DC739}" srcOrd="0" destOrd="0" presId="urn:microsoft.com/office/officeart/2005/8/layout/hierarchy1"/>
    <dgm:cxn modelId="{EFD6D877-A048-4140-AB5E-BBD7CD9CBB7A}" type="presParOf" srcId="{C28DB65A-5A30-4300-A867-648E1B4DC739}" destId="{38EF37A3-1F6D-4C90-9323-54E4268A1B22}" srcOrd="0" destOrd="0" presId="urn:microsoft.com/office/officeart/2005/8/layout/hierarchy1"/>
    <dgm:cxn modelId="{0E613508-4F4D-4046-B903-BC03C298647B}" type="presParOf" srcId="{C28DB65A-5A30-4300-A867-648E1B4DC739}" destId="{4D90AC4D-5916-49AD-90DB-54AEE026A07F}" srcOrd="1" destOrd="0" presId="urn:microsoft.com/office/officeart/2005/8/layout/hierarchy1"/>
    <dgm:cxn modelId="{904B7544-56B9-4F78-B3EA-AA942749565A}" type="presParOf" srcId="{32E9EE63-4550-4ABB-A98F-1775C14F875E}" destId="{659F491A-478B-4BB7-8CA0-AE5C4B4115D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30B627-4CEA-47AE-BDB3-D59DE12CF177}"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n-US"/>
        </a:p>
      </dgm:t>
    </dgm:pt>
    <dgm:pt modelId="{5BBD7122-6003-4DB6-B74C-B1AB444DB5C1}">
      <dgm:prSet phldrT="[Text]" custT="1"/>
      <dgm:spPr/>
      <dgm:t>
        <a:bodyPr/>
        <a:lstStyle/>
        <a:p>
          <a:r>
            <a:rPr lang="en-US" sz="1600" dirty="0" smtClean="0">
              <a:latin typeface="Trebuchet MS" pitchFamily="34" charset="0"/>
            </a:rPr>
            <a:t>Yarn Customers</a:t>
          </a:r>
          <a:endParaRPr lang="en-US" sz="1600" dirty="0">
            <a:latin typeface="Trebuchet MS" pitchFamily="34" charset="0"/>
          </a:endParaRPr>
        </a:p>
      </dgm:t>
    </dgm:pt>
    <dgm:pt modelId="{BB5F47D8-F249-442C-9C0C-AF7718B6BB55}" type="parTrans" cxnId="{EE2F8A7E-7740-4B3B-82BF-34B7AEB33BB6}">
      <dgm:prSet/>
      <dgm:spPr/>
      <dgm:t>
        <a:bodyPr/>
        <a:lstStyle/>
        <a:p>
          <a:endParaRPr lang="en-US" sz="1600">
            <a:latin typeface="Trebuchet MS" pitchFamily="34" charset="0"/>
          </a:endParaRPr>
        </a:p>
      </dgm:t>
    </dgm:pt>
    <dgm:pt modelId="{1D1EA0D7-29D8-45CF-88C1-BA7DB548C2B4}" type="sibTrans" cxnId="{EE2F8A7E-7740-4B3B-82BF-34B7AEB33BB6}">
      <dgm:prSet/>
      <dgm:spPr/>
      <dgm:t>
        <a:bodyPr/>
        <a:lstStyle/>
        <a:p>
          <a:endParaRPr lang="en-US" sz="1600">
            <a:latin typeface="Trebuchet MS" pitchFamily="34" charset="0"/>
          </a:endParaRPr>
        </a:p>
      </dgm:t>
    </dgm:pt>
    <dgm:pt modelId="{FA4568C9-126A-488F-9FDD-276688297DBE}">
      <dgm:prSet phldrT="[Text]" custT="1"/>
      <dgm:spPr>
        <a:solidFill>
          <a:srgbClr val="FF0000"/>
        </a:solidFill>
      </dgm:spPr>
      <dgm:t>
        <a:bodyPr/>
        <a:lstStyle/>
        <a:p>
          <a:r>
            <a:rPr lang="en-US" sz="1600" dirty="0" smtClean="0">
              <a:latin typeface="Trebuchet MS" pitchFamily="34" charset="0"/>
            </a:rPr>
            <a:t>Knitters</a:t>
          </a:r>
          <a:endParaRPr lang="en-US" sz="1600" dirty="0">
            <a:latin typeface="Trebuchet MS" pitchFamily="34" charset="0"/>
          </a:endParaRPr>
        </a:p>
      </dgm:t>
    </dgm:pt>
    <dgm:pt modelId="{251398A0-FA6B-4D62-9FEE-4631CCF5DAF1}" type="parTrans" cxnId="{3916BD90-4711-40B1-9715-B36B08B9B342}">
      <dgm:prSet/>
      <dgm:spPr/>
      <dgm:t>
        <a:bodyPr/>
        <a:lstStyle/>
        <a:p>
          <a:endParaRPr lang="en-US" sz="1600">
            <a:latin typeface="Trebuchet MS" pitchFamily="34" charset="0"/>
          </a:endParaRPr>
        </a:p>
      </dgm:t>
    </dgm:pt>
    <dgm:pt modelId="{C2B64D66-ABB9-4011-A598-3E12816F0E7F}" type="sibTrans" cxnId="{3916BD90-4711-40B1-9715-B36B08B9B342}">
      <dgm:prSet/>
      <dgm:spPr/>
      <dgm:t>
        <a:bodyPr/>
        <a:lstStyle/>
        <a:p>
          <a:endParaRPr lang="en-US" sz="1600">
            <a:latin typeface="Trebuchet MS" pitchFamily="34" charset="0"/>
          </a:endParaRPr>
        </a:p>
      </dgm:t>
    </dgm:pt>
    <dgm:pt modelId="{9EB2F4AF-3F6B-41AF-A06E-28C7C94A1A39}">
      <dgm:prSet phldrT="[Text]" custT="1"/>
      <dgm:spPr/>
      <dgm:t>
        <a:bodyPr/>
        <a:lstStyle/>
        <a:p>
          <a:r>
            <a:rPr lang="en-US" sz="1600" dirty="0" smtClean="0">
              <a:latin typeface="Trebuchet MS" pitchFamily="34" charset="0"/>
            </a:rPr>
            <a:t>Weavers</a:t>
          </a:r>
          <a:endParaRPr lang="en-US" sz="1600" dirty="0">
            <a:latin typeface="Trebuchet MS" pitchFamily="34" charset="0"/>
          </a:endParaRPr>
        </a:p>
      </dgm:t>
    </dgm:pt>
    <dgm:pt modelId="{E0B19494-5E90-4733-A1DC-2F6F8DD64DBB}" type="parTrans" cxnId="{A87CC9DB-1A74-4EDC-B90A-4C73350F32A7}">
      <dgm:prSet/>
      <dgm:spPr/>
      <dgm:t>
        <a:bodyPr/>
        <a:lstStyle/>
        <a:p>
          <a:endParaRPr lang="en-US" sz="1600">
            <a:latin typeface="Trebuchet MS" pitchFamily="34" charset="0"/>
          </a:endParaRPr>
        </a:p>
      </dgm:t>
    </dgm:pt>
    <dgm:pt modelId="{C7A09F69-85E4-4BD8-A080-1C28DE281586}" type="sibTrans" cxnId="{A87CC9DB-1A74-4EDC-B90A-4C73350F32A7}">
      <dgm:prSet/>
      <dgm:spPr/>
      <dgm:t>
        <a:bodyPr/>
        <a:lstStyle/>
        <a:p>
          <a:endParaRPr lang="en-US" sz="1600">
            <a:latin typeface="Trebuchet MS" pitchFamily="34" charset="0"/>
          </a:endParaRPr>
        </a:p>
      </dgm:t>
    </dgm:pt>
    <dgm:pt modelId="{1364CBCF-70E5-4789-B17A-F3F456463189}">
      <dgm:prSet phldrT="[Text]" custT="1"/>
      <dgm:spPr/>
      <dgm:t>
        <a:bodyPr/>
        <a:lstStyle/>
        <a:p>
          <a:r>
            <a:rPr lang="en-US" sz="1600" dirty="0" smtClean="0">
              <a:latin typeface="Trebuchet MS" pitchFamily="34" charset="0"/>
            </a:rPr>
            <a:t>Sewing Thread Manufacturers</a:t>
          </a:r>
          <a:endParaRPr lang="en-US" sz="1600" dirty="0">
            <a:latin typeface="Trebuchet MS" pitchFamily="34" charset="0"/>
          </a:endParaRPr>
        </a:p>
      </dgm:t>
    </dgm:pt>
    <dgm:pt modelId="{319956C7-D75A-4657-9680-4741C02F43E5}" type="parTrans" cxnId="{91925310-8847-4C19-AE9D-425E875AA358}">
      <dgm:prSet/>
      <dgm:spPr/>
      <dgm:t>
        <a:bodyPr/>
        <a:lstStyle/>
        <a:p>
          <a:endParaRPr lang="en-US" sz="1600">
            <a:latin typeface="Trebuchet MS" pitchFamily="34" charset="0"/>
          </a:endParaRPr>
        </a:p>
      </dgm:t>
    </dgm:pt>
    <dgm:pt modelId="{1C935E76-4DD0-49DF-88F5-13A2A0899D2B}" type="sibTrans" cxnId="{91925310-8847-4C19-AE9D-425E875AA358}">
      <dgm:prSet/>
      <dgm:spPr/>
      <dgm:t>
        <a:bodyPr/>
        <a:lstStyle/>
        <a:p>
          <a:endParaRPr lang="en-US" sz="1600">
            <a:latin typeface="Trebuchet MS" pitchFamily="34" charset="0"/>
          </a:endParaRPr>
        </a:p>
      </dgm:t>
    </dgm:pt>
    <dgm:pt modelId="{4D251CCE-16E4-4196-BDEC-74FBD40E2771}">
      <dgm:prSet custT="1"/>
      <dgm:spPr/>
      <dgm:t>
        <a:bodyPr/>
        <a:lstStyle/>
        <a:p>
          <a:r>
            <a:rPr lang="en-US" sz="1600" dirty="0" smtClean="0">
              <a:latin typeface="Trebuchet MS" pitchFamily="34" charset="0"/>
            </a:rPr>
            <a:t>Home Textile</a:t>
          </a:r>
          <a:endParaRPr lang="en-US" sz="1600" dirty="0">
            <a:latin typeface="Trebuchet MS" pitchFamily="34" charset="0"/>
          </a:endParaRPr>
        </a:p>
      </dgm:t>
    </dgm:pt>
    <dgm:pt modelId="{6093F51C-88CE-4E2E-A094-EAC9C180F6A9}" type="parTrans" cxnId="{6A95CBF0-22EA-4210-BBD9-1A13C11E8744}">
      <dgm:prSet/>
      <dgm:spPr/>
      <dgm:t>
        <a:bodyPr/>
        <a:lstStyle/>
        <a:p>
          <a:endParaRPr lang="en-US" sz="1600">
            <a:latin typeface="Trebuchet MS" pitchFamily="34" charset="0"/>
          </a:endParaRPr>
        </a:p>
      </dgm:t>
    </dgm:pt>
    <dgm:pt modelId="{A861465E-7737-4EE5-8B65-E7DDC6E4BDB5}" type="sibTrans" cxnId="{6A95CBF0-22EA-4210-BBD9-1A13C11E8744}">
      <dgm:prSet/>
      <dgm:spPr/>
      <dgm:t>
        <a:bodyPr/>
        <a:lstStyle/>
        <a:p>
          <a:endParaRPr lang="en-US" sz="1600">
            <a:latin typeface="Trebuchet MS" pitchFamily="34" charset="0"/>
          </a:endParaRPr>
        </a:p>
      </dgm:t>
    </dgm:pt>
    <dgm:pt modelId="{2CE7859E-5EE8-47D5-8444-E0965B16E1B8}">
      <dgm:prSet custT="1"/>
      <dgm:spPr/>
      <dgm:t>
        <a:bodyPr/>
        <a:lstStyle/>
        <a:p>
          <a:r>
            <a:rPr lang="en-US" sz="1600" dirty="0" smtClean="0">
              <a:latin typeface="Trebuchet MS" pitchFamily="34" charset="0"/>
            </a:rPr>
            <a:t>Clothing</a:t>
          </a:r>
          <a:endParaRPr lang="en-US" sz="1600" dirty="0">
            <a:latin typeface="Trebuchet MS" pitchFamily="34" charset="0"/>
          </a:endParaRPr>
        </a:p>
      </dgm:t>
    </dgm:pt>
    <dgm:pt modelId="{24B1B1D1-73D3-48AE-B011-E0EDC066A875}" type="parTrans" cxnId="{37F16075-CF5F-444E-81C2-63DAD71DB5FD}">
      <dgm:prSet/>
      <dgm:spPr/>
      <dgm:t>
        <a:bodyPr/>
        <a:lstStyle/>
        <a:p>
          <a:endParaRPr lang="en-US" sz="1600">
            <a:latin typeface="Trebuchet MS" pitchFamily="34" charset="0"/>
          </a:endParaRPr>
        </a:p>
      </dgm:t>
    </dgm:pt>
    <dgm:pt modelId="{90DF074F-436A-431B-89C2-21D5E63AEE44}" type="sibTrans" cxnId="{37F16075-CF5F-444E-81C2-63DAD71DB5FD}">
      <dgm:prSet/>
      <dgm:spPr/>
      <dgm:t>
        <a:bodyPr/>
        <a:lstStyle/>
        <a:p>
          <a:endParaRPr lang="en-US" sz="1600">
            <a:latin typeface="Trebuchet MS" pitchFamily="34" charset="0"/>
          </a:endParaRPr>
        </a:p>
      </dgm:t>
    </dgm:pt>
    <dgm:pt modelId="{A4B709CF-0B00-48A2-B7B1-9F2A8A40ECAD}">
      <dgm:prSet custT="1"/>
      <dgm:spPr/>
      <dgm:t>
        <a:bodyPr/>
        <a:lstStyle/>
        <a:p>
          <a:r>
            <a:rPr lang="en-US" sz="1600" dirty="0" smtClean="0">
              <a:latin typeface="Trebuchet MS" pitchFamily="34" charset="0"/>
            </a:rPr>
            <a:t>Local Sewing Thread Supplies</a:t>
          </a:r>
          <a:endParaRPr lang="en-US" sz="1600" dirty="0">
            <a:latin typeface="Trebuchet MS" pitchFamily="34" charset="0"/>
          </a:endParaRPr>
        </a:p>
      </dgm:t>
    </dgm:pt>
    <dgm:pt modelId="{1151F68C-0E1B-4FD3-A6DB-8ED6574CECDE}" type="parTrans" cxnId="{BCD6FC0C-89CC-4B01-982B-1BAF8083C7F6}">
      <dgm:prSet/>
      <dgm:spPr/>
      <dgm:t>
        <a:bodyPr/>
        <a:lstStyle/>
        <a:p>
          <a:endParaRPr lang="en-US" sz="1600">
            <a:latin typeface="Trebuchet MS" pitchFamily="34" charset="0"/>
          </a:endParaRPr>
        </a:p>
      </dgm:t>
    </dgm:pt>
    <dgm:pt modelId="{7B1F086E-6121-4852-A22E-EF25281AC41A}" type="sibTrans" cxnId="{BCD6FC0C-89CC-4B01-982B-1BAF8083C7F6}">
      <dgm:prSet/>
      <dgm:spPr/>
      <dgm:t>
        <a:bodyPr/>
        <a:lstStyle/>
        <a:p>
          <a:endParaRPr lang="en-US" sz="1600">
            <a:latin typeface="Trebuchet MS" pitchFamily="34" charset="0"/>
          </a:endParaRPr>
        </a:p>
      </dgm:t>
    </dgm:pt>
    <dgm:pt modelId="{4658229B-7B69-46EF-BB9D-A928D12A3FEF}">
      <dgm:prSet custT="1"/>
      <dgm:spPr/>
      <dgm:t>
        <a:bodyPr/>
        <a:lstStyle/>
        <a:p>
          <a:r>
            <a:rPr lang="en-US" sz="1600" dirty="0" smtClean="0">
              <a:latin typeface="Trebuchet MS" pitchFamily="34" charset="0"/>
            </a:rPr>
            <a:t>Suppliers to Bulk Garment Factories</a:t>
          </a:r>
          <a:endParaRPr lang="en-US" sz="1600" dirty="0">
            <a:latin typeface="Trebuchet MS" pitchFamily="34" charset="0"/>
          </a:endParaRPr>
        </a:p>
      </dgm:t>
    </dgm:pt>
    <dgm:pt modelId="{4A5F0788-451B-4F37-A062-D80CB7701254}" type="parTrans" cxnId="{B42A95AE-D2F5-405E-B713-53F021CD83C3}">
      <dgm:prSet/>
      <dgm:spPr/>
      <dgm:t>
        <a:bodyPr/>
        <a:lstStyle/>
        <a:p>
          <a:endParaRPr lang="en-US" sz="1600">
            <a:latin typeface="Trebuchet MS" pitchFamily="34" charset="0"/>
          </a:endParaRPr>
        </a:p>
      </dgm:t>
    </dgm:pt>
    <dgm:pt modelId="{71B19702-562C-42F1-BDCC-CB09C4F2C544}" type="sibTrans" cxnId="{B42A95AE-D2F5-405E-B713-53F021CD83C3}">
      <dgm:prSet/>
      <dgm:spPr/>
      <dgm:t>
        <a:bodyPr/>
        <a:lstStyle/>
        <a:p>
          <a:endParaRPr lang="en-US" sz="1600">
            <a:latin typeface="Trebuchet MS" pitchFamily="34" charset="0"/>
          </a:endParaRPr>
        </a:p>
      </dgm:t>
    </dgm:pt>
    <dgm:pt modelId="{2724F5E6-A9F0-4241-AE75-008D5E4D7340}" type="asst">
      <dgm:prSet custT="1"/>
      <dgm:spPr/>
      <dgm:t>
        <a:bodyPr/>
        <a:lstStyle/>
        <a:p>
          <a:r>
            <a:rPr lang="en-US" sz="1600" dirty="0" smtClean="0">
              <a:latin typeface="Trebuchet MS" pitchFamily="34" charset="0"/>
            </a:rPr>
            <a:t>Men’s Fashion Clothing</a:t>
          </a:r>
          <a:endParaRPr lang="en-US" sz="1600" dirty="0">
            <a:latin typeface="Trebuchet MS" pitchFamily="34" charset="0"/>
          </a:endParaRPr>
        </a:p>
      </dgm:t>
    </dgm:pt>
    <dgm:pt modelId="{EA491068-F757-4452-AEAA-F09BD9010D06}" type="parTrans" cxnId="{B49800FD-FA0F-440E-BD98-6CAE684B08C9}">
      <dgm:prSet/>
      <dgm:spPr/>
      <dgm:t>
        <a:bodyPr/>
        <a:lstStyle/>
        <a:p>
          <a:endParaRPr lang="en-US" sz="1600">
            <a:latin typeface="Trebuchet MS" pitchFamily="34" charset="0"/>
          </a:endParaRPr>
        </a:p>
      </dgm:t>
    </dgm:pt>
    <dgm:pt modelId="{10CFCCB2-6A9D-452A-B757-16A6F4B9A8E4}" type="sibTrans" cxnId="{B49800FD-FA0F-440E-BD98-6CAE684B08C9}">
      <dgm:prSet/>
      <dgm:spPr/>
      <dgm:t>
        <a:bodyPr/>
        <a:lstStyle/>
        <a:p>
          <a:endParaRPr lang="en-US" sz="1600">
            <a:latin typeface="Trebuchet MS" pitchFamily="34" charset="0"/>
          </a:endParaRPr>
        </a:p>
      </dgm:t>
    </dgm:pt>
    <dgm:pt modelId="{29FCCD7D-587C-49BD-87D0-42970E613154}" type="asst">
      <dgm:prSet custT="1"/>
      <dgm:spPr/>
      <dgm:t>
        <a:bodyPr/>
        <a:lstStyle/>
        <a:p>
          <a:r>
            <a:rPr lang="en-US" sz="1600" dirty="0" smtClean="0">
              <a:latin typeface="Trebuchet MS" pitchFamily="34" charset="0"/>
            </a:rPr>
            <a:t>Women’s Fashion Clothing</a:t>
          </a:r>
          <a:endParaRPr lang="en-US" sz="1600" dirty="0">
            <a:latin typeface="Trebuchet MS" pitchFamily="34" charset="0"/>
          </a:endParaRPr>
        </a:p>
      </dgm:t>
    </dgm:pt>
    <dgm:pt modelId="{B0F97FB3-B1B2-41D9-AFA4-AB1C191F7428}" type="parTrans" cxnId="{A1062FAF-A74F-4473-BEAA-DA55625E2646}">
      <dgm:prSet/>
      <dgm:spPr/>
      <dgm:t>
        <a:bodyPr/>
        <a:lstStyle/>
        <a:p>
          <a:endParaRPr lang="en-US" sz="1600">
            <a:latin typeface="Trebuchet MS" pitchFamily="34" charset="0"/>
          </a:endParaRPr>
        </a:p>
      </dgm:t>
    </dgm:pt>
    <dgm:pt modelId="{5863C5F8-A57F-41A4-9074-127761457A33}" type="sibTrans" cxnId="{A1062FAF-A74F-4473-BEAA-DA55625E2646}">
      <dgm:prSet/>
      <dgm:spPr/>
      <dgm:t>
        <a:bodyPr/>
        <a:lstStyle/>
        <a:p>
          <a:endParaRPr lang="en-US" sz="1600">
            <a:latin typeface="Trebuchet MS" pitchFamily="34" charset="0"/>
          </a:endParaRPr>
        </a:p>
      </dgm:t>
    </dgm:pt>
    <dgm:pt modelId="{A56AE560-2130-4EE6-A727-9A980EAE67D0}" type="pres">
      <dgm:prSet presAssocID="{8330B627-4CEA-47AE-BDB3-D59DE12CF177}" presName="hierChild1" presStyleCnt="0">
        <dgm:presLayoutVars>
          <dgm:chPref val="1"/>
          <dgm:dir/>
          <dgm:animOne val="branch"/>
          <dgm:animLvl val="lvl"/>
          <dgm:resizeHandles/>
        </dgm:presLayoutVars>
      </dgm:prSet>
      <dgm:spPr/>
      <dgm:t>
        <a:bodyPr/>
        <a:lstStyle/>
        <a:p>
          <a:endParaRPr lang="en-US"/>
        </a:p>
      </dgm:t>
    </dgm:pt>
    <dgm:pt modelId="{D9D4249C-5D72-4248-B3FD-E6DA4508D790}" type="pres">
      <dgm:prSet presAssocID="{5BBD7122-6003-4DB6-B74C-B1AB444DB5C1}" presName="hierRoot1" presStyleCnt="0"/>
      <dgm:spPr/>
      <dgm:t>
        <a:bodyPr/>
        <a:lstStyle/>
        <a:p>
          <a:endParaRPr lang="en-US"/>
        </a:p>
      </dgm:t>
    </dgm:pt>
    <dgm:pt modelId="{182C67F8-23BD-4395-916B-824C0141ED4E}" type="pres">
      <dgm:prSet presAssocID="{5BBD7122-6003-4DB6-B74C-B1AB444DB5C1}" presName="composite" presStyleCnt="0"/>
      <dgm:spPr/>
      <dgm:t>
        <a:bodyPr/>
        <a:lstStyle/>
        <a:p>
          <a:endParaRPr lang="en-US"/>
        </a:p>
      </dgm:t>
    </dgm:pt>
    <dgm:pt modelId="{5B975B9E-5D2A-4FB5-BE84-D150FAC9F848}" type="pres">
      <dgm:prSet presAssocID="{5BBD7122-6003-4DB6-B74C-B1AB444DB5C1}" presName="background" presStyleLbl="node0" presStyleIdx="0" presStyleCnt="1"/>
      <dgm:spPr/>
      <dgm:t>
        <a:bodyPr/>
        <a:lstStyle/>
        <a:p>
          <a:endParaRPr lang="en-US"/>
        </a:p>
      </dgm:t>
    </dgm:pt>
    <dgm:pt modelId="{3D9A107D-87EE-4794-B835-FF67A570DF41}" type="pres">
      <dgm:prSet presAssocID="{5BBD7122-6003-4DB6-B74C-B1AB444DB5C1}" presName="text" presStyleLbl="fgAcc0" presStyleIdx="0" presStyleCnt="1" custScaleX="418475">
        <dgm:presLayoutVars>
          <dgm:chPref val="3"/>
        </dgm:presLayoutVars>
      </dgm:prSet>
      <dgm:spPr/>
      <dgm:t>
        <a:bodyPr/>
        <a:lstStyle/>
        <a:p>
          <a:endParaRPr lang="en-US"/>
        </a:p>
      </dgm:t>
    </dgm:pt>
    <dgm:pt modelId="{E7A4B977-7455-4FD1-AF80-B59C0B150F80}" type="pres">
      <dgm:prSet presAssocID="{5BBD7122-6003-4DB6-B74C-B1AB444DB5C1}" presName="hierChild2" presStyleCnt="0"/>
      <dgm:spPr/>
      <dgm:t>
        <a:bodyPr/>
        <a:lstStyle/>
        <a:p>
          <a:endParaRPr lang="en-US"/>
        </a:p>
      </dgm:t>
    </dgm:pt>
    <dgm:pt modelId="{1DE0799E-C6E5-4F7B-A2B2-36E9328E0E5D}" type="pres">
      <dgm:prSet presAssocID="{251398A0-FA6B-4D62-9FEE-4631CCF5DAF1}" presName="Name10" presStyleLbl="parChTrans1D2" presStyleIdx="0" presStyleCnt="3"/>
      <dgm:spPr/>
      <dgm:t>
        <a:bodyPr/>
        <a:lstStyle/>
        <a:p>
          <a:endParaRPr lang="en-US"/>
        </a:p>
      </dgm:t>
    </dgm:pt>
    <dgm:pt modelId="{4847745B-4B4F-4CA2-ABEE-181F515D8BF3}" type="pres">
      <dgm:prSet presAssocID="{FA4568C9-126A-488F-9FDD-276688297DBE}" presName="hierRoot2" presStyleCnt="0"/>
      <dgm:spPr/>
      <dgm:t>
        <a:bodyPr/>
        <a:lstStyle/>
        <a:p>
          <a:endParaRPr lang="en-US"/>
        </a:p>
      </dgm:t>
    </dgm:pt>
    <dgm:pt modelId="{53A86258-B444-4081-B276-0F83A5CC876F}" type="pres">
      <dgm:prSet presAssocID="{FA4568C9-126A-488F-9FDD-276688297DBE}" presName="composite2" presStyleCnt="0"/>
      <dgm:spPr/>
      <dgm:t>
        <a:bodyPr/>
        <a:lstStyle/>
        <a:p>
          <a:endParaRPr lang="en-US"/>
        </a:p>
      </dgm:t>
    </dgm:pt>
    <dgm:pt modelId="{C6788C74-76A6-447D-91D3-BDEBCE6C82A4}" type="pres">
      <dgm:prSet presAssocID="{FA4568C9-126A-488F-9FDD-276688297DBE}" presName="background2" presStyleLbl="node2" presStyleIdx="0" presStyleCnt="3"/>
      <dgm:spPr/>
      <dgm:t>
        <a:bodyPr/>
        <a:lstStyle/>
        <a:p>
          <a:endParaRPr lang="en-US"/>
        </a:p>
      </dgm:t>
    </dgm:pt>
    <dgm:pt modelId="{01AE0FBE-3BC4-46D0-82E9-F9B7959A1CF9}" type="pres">
      <dgm:prSet presAssocID="{FA4568C9-126A-488F-9FDD-276688297DBE}" presName="text2" presStyleLbl="fgAcc2" presStyleIdx="0" presStyleCnt="3">
        <dgm:presLayoutVars>
          <dgm:chPref val="3"/>
        </dgm:presLayoutVars>
      </dgm:prSet>
      <dgm:spPr/>
      <dgm:t>
        <a:bodyPr/>
        <a:lstStyle/>
        <a:p>
          <a:endParaRPr lang="en-US"/>
        </a:p>
      </dgm:t>
    </dgm:pt>
    <dgm:pt modelId="{9E7BB387-744B-4149-98D3-F69F776F6A4E}" type="pres">
      <dgm:prSet presAssocID="{FA4568C9-126A-488F-9FDD-276688297DBE}" presName="hierChild3" presStyleCnt="0"/>
      <dgm:spPr/>
      <dgm:t>
        <a:bodyPr/>
        <a:lstStyle/>
        <a:p>
          <a:endParaRPr lang="en-US"/>
        </a:p>
      </dgm:t>
    </dgm:pt>
    <dgm:pt modelId="{6E419819-67D2-4B71-A8C8-560BAD5368A6}" type="pres">
      <dgm:prSet presAssocID="{E0B19494-5E90-4733-A1DC-2F6F8DD64DBB}" presName="Name10" presStyleLbl="parChTrans1D2" presStyleIdx="1" presStyleCnt="3"/>
      <dgm:spPr/>
      <dgm:t>
        <a:bodyPr/>
        <a:lstStyle/>
        <a:p>
          <a:endParaRPr lang="en-US"/>
        </a:p>
      </dgm:t>
    </dgm:pt>
    <dgm:pt modelId="{23E637A5-3152-423C-A26F-8AD6D5199ED6}" type="pres">
      <dgm:prSet presAssocID="{9EB2F4AF-3F6B-41AF-A06E-28C7C94A1A39}" presName="hierRoot2" presStyleCnt="0"/>
      <dgm:spPr/>
      <dgm:t>
        <a:bodyPr/>
        <a:lstStyle/>
        <a:p>
          <a:endParaRPr lang="en-US"/>
        </a:p>
      </dgm:t>
    </dgm:pt>
    <dgm:pt modelId="{CA2DD16C-97DD-4592-9777-9D1768A5706A}" type="pres">
      <dgm:prSet presAssocID="{9EB2F4AF-3F6B-41AF-A06E-28C7C94A1A39}" presName="composite2" presStyleCnt="0"/>
      <dgm:spPr/>
      <dgm:t>
        <a:bodyPr/>
        <a:lstStyle/>
        <a:p>
          <a:endParaRPr lang="en-US"/>
        </a:p>
      </dgm:t>
    </dgm:pt>
    <dgm:pt modelId="{23504B22-0BA8-4CCA-B902-D7257043C583}" type="pres">
      <dgm:prSet presAssocID="{9EB2F4AF-3F6B-41AF-A06E-28C7C94A1A39}" presName="background2" presStyleLbl="node2" presStyleIdx="1" presStyleCnt="3"/>
      <dgm:spPr/>
      <dgm:t>
        <a:bodyPr/>
        <a:lstStyle/>
        <a:p>
          <a:endParaRPr lang="en-US"/>
        </a:p>
      </dgm:t>
    </dgm:pt>
    <dgm:pt modelId="{DD47AF48-BF9D-4F01-A9E1-4F6A9B369A23}" type="pres">
      <dgm:prSet presAssocID="{9EB2F4AF-3F6B-41AF-A06E-28C7C94A1A39}" presName="text2" presStyleLbl="fgAcc2" presStyleIdx="1" presStyleCnt="3">
        <dgm:presLayoutVars>
          <dgm:chPref val="3"/>
        </dgm:presLayoutVars>
      </dgm:prSet>
      <dgm:spPr/>
      <dgm:t>
        <a:bodyPr/>
        <a:lstStyle/>
        <a:p>
          <a:endParaRPr lang="en-US"/>
        </a:p>
      </dgm:t>
    </dgm:pt>
    <dgm:pt modelId="{008519D4-B017-47E7-B2DB-EB060A47A66B}" type="pres">
      <dgm:prSet presAssocID="{9EB2F4AF-3F6B-41AF-A06E-28C7C94A1A39}" presName="hierChild3" presStyleCnt="0"/>
      <dgm:spPr/>
      <dgm:t>
        <a:bodyPr/>
        <a:lstStyle/>
        <a:p>
          <a:endParaRPr lang="en-US"/>
        </a:p>
      </dgm:t>
    </dgm:pt>
    <dgm:pt modelId="{17141AD1-324E-4207-82DD-0D873FF2E886}" type="pres">
      <dgm:prSet presAssocID="{6093F51C-88CE-4E2E-A094-EAC9C180F6A9}" presName="Name17" presStyleLbl="parChTrans1D3" presStyleIdx="0" presStyleCnt="4"/>
      <dgm:spPr/>
      <dgm:t>
        <a:bodyPr/>
        <a:lstStyle/>
        <a:p>
          <a:endParaRPr lang="en-US"/>
        </a:p>
      </dgm:t>
    </dgm:pt>
    <dgm:pt modelId="{CBF6E148-FB70-47A0-BF6A-B6F1A5198B72}" type="pres">
      <dgm:prSet presAssocID="{4D251CCE-16E4-4196-BDEC-74FBD40E2771}" presName="hierRoot3" presStyleCnt="0"/>
      <dgm:spPr/>
      <dgm:t>
        <a:bodyPr/>
        <a:lstStyle/>
        <a:p>
          <a:endParaRPr lang="en-US"/>
        </a:p>
      </dgm:t>
    </dgm:pt>
    <dgm:pt modelId="{6D11E0EF-FB82-401A-9E57-6B212EECE49C}" type="pres">
      <dgm:prSet presAssocID="{4D251CCE-16E4-4196-BDEC-74FBD40E2771}" presName="composite3" presStyleCnt="0"/>
      <dgm:spPr/>
      <dgm:t>
        <a:bodyPr/>
        <a:lstStyle/>
        <a:p>
          <a:endParaRPr lang="en-US"/>
        </a:p>
      </dgm:t>
    </dgm:pt>
    <dgm:pt modelId="{EA4FCE84-2B19-4F74-8BB5-5B2368C26E09}" type="pres">
      <dgm:prSet presAssocID="{4D251CCE-16E4-4196-BDEC-74FBD40E2771}" presName="background3" presStyleLbl="node3" presStyleIdx="0" presStyleCnt="4"/>
      <dgm:spPr/>
      <dgm:t>
        <a:bodyPr/>
        <a:lstStyle/>
        <a:p>
          <a:endParaRPr lang="en-US"/>
        </a:p>
      </dgm:t>
    </dgm:pt>
    <dgm:pt modelId="{1716A882-E13B-4E48-83A4-BAB2C8532DAE}" type="pres">
      <dgm:prSet presAssocID="{4D251CCE-16E4-4196-BDEC-74FBD40E2771}" presName="text3" presStyleLbl="fgAcc3" presStyleIdx="0" presStyleCnt="4">
        <dgm:presLayoutVars>
          <dgm:chPref val="3"/>
        </dgm:presLayoutVars>
      </dgm:prSet>
      <dgm:spPr/>
      <dgm:t>
        <a:bodyPr/>
        <a:lstStyle/>
        <a:p>
          <a:endParaRPr lang="en-US"/>
        </a:p>
      </dgm:t>
    </dgm:pt>
    <dgm:pt modelId="{E3D0F290-17E7-4306-A03F-0AF5921480B1}" type="pres">
      <dgm:prSet presAssocID="{4D251CCE-16E4-4196-BDEC-74FBD40E2771}" presName="hierChild4" presStyleCnt="0"/>
      <dgm:spPr/>
      <dgm:t>
        <a:bodyPr/>
        <a:lstStyle/>
        <a:p>
          <a:endParaRPr lang="en-US"/>
        </a:p>
      </dgm:t>
    </dgm:pt>
    <dgm:pt modelId="{88464E1F-19F1-4D29-BDF9-1FACE8A82CAB}" type="pres">
      <dgm:prSet presAssocID="{24B1B1D1-73D3-48AE-B011-E0EDC066A875}" presName="Name17" presStyleLbl="parChTrans1D3" presStyleIdx="1" presStyleCnt="4"/>
      <dgm:spPr/>
      <dgm:t>
        <a:bodyPr/>
        <a:lstStyle/>
        <a:p>
          <a:endParaRPr lang="en-US"/>
        </a:p>
      </dgm:t>
    </dgm:pt>
    <dgm:pt modelId="{739FAD1A-E604-4B63-BAB2-C4FC2D793C8F}" type="pres">
      <dgm:prSet presAssocID="{2CE7859E-5EE8-47D5-8444-E0965B16E1B8}" presName="hierRoot3" presStyleCnt="0"/>
      <dgm:spPr/>
      <dgm:t>
        <a:bodyPr/>
        <a:lstStyle/>
        <a:p>
          <a:endParaRPr lang="en-US"/>
        </a:p>
      </dgm:t>
    </dgm:pt>
    <dgm:pt modelId="{D0058E9A-8E5B-4D56-8922-0282BB752360}" type="pres">
      <dgm:prSet presAssocID="{2CE7859E-5EE8-47D5-8444-E0965B16E1B8}" presName="composite3" presStyleCnt="0"/>
      <dgm:spPr/>
      <dgm:t>
        <a:bodyPr/>
        <a:lstStyle/>
        <a:p>
          <a:endParaRPr lang="en-US"/>
        </a:p>
      </dgm:t>
    </dgm:pt>
    <dgm:pt modelId="{321A8536-7FD4-464C-A643-04C68E3C45D1}" type="pres">
      <dgm:prSet presAssocID="{2CE7859E-5EE8-47D5-8444-E0965B16E1B8}" presName="background3" presStyleLbl="node3" presStyleIdx="1" presStyleCnt="4"/>
      <dgm:spPr/>
      <dgm:t>
        <a:bodyPr/>
        <a:lstStyle/>
        <a:p>
          <a:endParaRPr lang="en-US"/>
        </a:p>
      </dgm:t>
    </dgm:pt>
    <dgm:pt modelId="{B7578EBD-6E6B-4286-B350-DC43934C3CF7}" type="pres">
      <dgm:prSet presAssocID="{2CE7859E-5EE8-47D5-8444-E0965B16E1B8}" presName="text3" presStyleLbl="fgAcc3" presStyleIdx="1" presStyleCnt="4">
        <dgm:presLayoutVars>
          <dgm:chPref val="3"/>
        </dgm:presLayoutVars>
      </dgm:prSet>
      <dgm:spPr/>
      <dgm:t>
        <a:bodyPr/>
        <a:lstStyle/>
        <a:p>
          <a:endParaRPr lang="en-US"/>
        </a:p>
      </dgm:t>
    </dgm:pt>
    <dgm:pt modelId="{AD6D4FF6-212C-4BB8-BF4A-25B8B7616164}" type="pres">
      <dgm:prSet presAssocID="{2CE7859E-5EE8-47D5-8444-E0965B16E1B8}" presName="hierChild4" presStyleCnt="0"/>
      <dgm:spPr/>
      <dgm:t>
        <a:bodyPr/>
        <a:lstStyle/>
        <a:p>
          <a:endParaRPr lang="en-US"/>
        </a:p>
      </dgm:t>
    </dgm:pt>
    <dgm:pt modelId="{EC854EE6-1565-499E-B8FA-2D5B5DCEB52B}" type="pres">
      <dgm:prSet presAssocID="{EA491068-F757-4452-AEAA-F09BD9010D06}" presName="Name23" presStyleLbl="parChTrans1D4" presStyleIdx="0" presStyleCnt="2"/>
      <dgm:spPr/>
      <dgm:t>
        <a:bodyPr/>
        <a:lstStyle/>
        <a:p>
          <a:endParaRPr lang="en-US"/>
        </a:p>
      </dgm:t>
    </dgm:pt>
    <dgm:pt modelId="{8CD35251-2FF3-4B20-9303-0E150693313E}" type="pres">
      <dgm:prSet presAssocID="{2724F5E6-A9F0-4241-AE75-008D5E4D7340}" presName="hierRoot4" presStyleCnt="0"/>
      <dgm:spPr/>
      <dgm:t>
        <a:bodyPr/>
        <a:lstStyle/>
        <a:p>
          <a:endParaRPr lang="en-US"/>
        </a:p>
      </dgm:t>
    </dgm:pt>
    <dgm:pt modelId="{B379338E-E57D-4CB8-8DDE-9080FBD7B042}" type="pres">
      <dgm:prSet presAssocID="{2724F5E6-A9F0-4241-AE75-008D5E4D7340}" presName="composite4" presStyleCnt="0"/>
      <dgm:spPr/>
      <dgm:t>
        <a:bodyPr/>
        <a:lstStyle/>
        <a:p>
          <a:endParaRPr lang="en-US"/>
        </a:p>
      </dgm:t>
    </dgm:pt>
    <dgm:pt modelId="{B69FE351-3F1E-4D01-AE84-5498C7E947A8}" type="pres">
      <dgm:prSet presAssocID="{2724F5E6-A9F0-4241-AE75-008D5E4D7340}" presName="background4" presStyleLbl="asst3" presStyleIdx="0" presStyleCnt="2"/>
      <dgm:spPr/>
      <dgm:t>
        <a:bodyPr/>
        <a:lstStyle/>
        <a:p>
          <a:endParaRPr lang="en-US"/>
        </a:p>
      </dgm:t>
    </dgm:pt>
    <dgm:pt modelId="{93EA5995-19AC-401B-BA4A-BB2A2C3DDFEC}" type="pres">
      <dgm:prSet presAssocID="{2724F5E6-A9F0-4241-AE75-008D5E4D7340}" presName="text4" presStyleLbl="fgAcc4" presStyleIdx="0" presStyleCnt="2">
        <dgm:presLayoutVars>
          <dgm:chPref val="3"/>
        </dgm:presLayoutVars>
      </dgm:prSet>
      <dgm:spPr/>
      <dgm:t>
        <a:bodyPr/>
        <a:lstStyle/>
        <a:p>
          <a:endParaRPr lang="en-US"/>
        </a:p>
      </dgm:t>
    </dgm:pt>
    <dgm:pt modelId="{6A8203F4-5989-4295-A741-416B7D1514E6}" type="pres">
      <dgm:prSet presAssocID="{2724F5E6-A9F0-4241-AE75-008D5E4D7340}" presName="hierChild5" presStyleCnt="0"/>
      <dgm:spPr/>
      <dgm:t>
        <a:bodyPr/>
        <a:lstStyle/>
        <a:p>
          <a:endParaRPr lang="en-US"/>
        </a:p>
      </dgm:t>
    </dgm:pt>
    <dgm:pt modelId="{B78971AF-6F0F-4D7C-A93A-59BFA81FCE3E}" type="pres">
      <dgm:prSet presAssocID="{B0F97FB3-B1B2-41D9-AFA4-AB1C191F7428}" presName="Name23" presStyleLbl="parChTrans1D4" presStyleIdx="1" presStyleCnt="2"/>
      <dgm:spPr/>
      <dgm:t>
        <a:bodyPr/>
        <a:lstStyle/>
        <a:p>
          <a:endParaRPr lang="en-US"/>
        </a:p>
      </dgm:t>
    </dgm:pt>
    <dgm:pt modelId="{1D6FD6FF-7C55-4D8B-9000-FDFB703B67AF}" type="pres">
      <dgm:prSet presAssocID="{29FCCD7D-587C-49BD-87D0-42970E613154}" presName="hierRoot4" presStyleCnt="0"/>
      <dgm:spPr/>
      <dgm:t>
        <a:bodyPr/>
        <a:lstStyle/>
        <a:p>
          <a:endParaRPr lang="en-US"/>
        </a:p>
      </dgm:t>
    </dgm:pt>
    <dgm:pt modelId="{474BB718-5B89-4F40-9F4F-B59912162CB8}" type="pres">
      <dgm:prSet presAssocID="{29FCCD7D-587C-49BD-87D0-42970E613154}" presName="composite4" presStyleCnt="0"/>
      <dgm:spPr/>
      <dgm:t>
        <a:bodyPr/>
        <a:lstStyle/>
        <a:p>
          <a:endParaRPr lang="en-US"/>
        </a:p>
      </dgm:t>
    </dgm:pt>
    <dgm:pt modelId="{A3D3A948-5B26-4C76-8E19-DA95489D3041}" type="pres">
      <dgm:prSet presAssocID="{29FCCD7D-587C-49BD-87D0-42970E613154}" presName="background4" presStyleLbl="asst3" presStyleIdx="1" presStyleCnt="2"/>
      <dgm:spPr/>
      <dgm:t>
        <a:bodyPr/>
        <a:lstStyle/>
        <a:p>
          <a:endParaRPr lang="en-US"/>
        </a:p>
      </dgm:t>
    </dgm:pt>
    <dgm:pt modelId="{18BC2140-AA58-4EC6-A352-B86368B384A4}" type="pres">
      <dgm:prSet presAssocID="{29FCCD7D-587C-49BD-87D0-42970E613154}" presName="text4" presStyleLbl="fgAcc4" presStyleIdx="1" presStyleCnt="2" custScaleX="125496">
        <dgm:presLayoutVars>
          <dgm:chPref val="3"/>
        </dgm:presLayoutVars>
      </dgm:prSet>
      <dgm:spPr/>
      <dgm:t>
        <a:bodyPr/>
        <a:lstStyle/>
        <a:p>
          <a:endParaRPr lang="en-US"/>
        </a:p>
      </dgm:t>
    </dgm:pt>
    <dgm:pt modelId="{BCA96358-D5D4-494B-BC80-A57395497834}" type="pres">
      <dgm:prSet presAssocID="{29FCCD7D-587C-49BD-87D0-42970E613154}" presName="hierChild5" presStyleCnt="0"/>
      <dgm:spPr/>
      <dgm:t>
        <a:bodyPr/>
        <a:lstStyle/>
        <a:p>
          <a:endParaRPr lang="en-US"/>
        </a:p>
      </dgm:t>
    </dgm:pt>
    <dgm:pt modelId="{69F8BE1F-B83E-4347-8E44-02E57AD7EB53}" type="pres">
      <dgm:prSet presAssocID="{319956C7-D75A-4657-9680-4741C02F43E5}" presName="Name10" presStyleLbl="parChTrans1D2" presStyleIdx="2" presStyleCnt="3"/>
      <dgm:spPr/>
      <dgm:t>
        <a:bodyPr/>
        <a:lstStyle/>
        <a:p>
          <a:endParaRPr lang="en-US"/>
        </a:p>
      </dgm:t>
    </dgm:pt>
    <dgm:pt modelId="{1AB55667-172E-4DA5-A9BC-08F5D51541E7}" type="pres">
      <dgm:prSet presAssocID="{1364CBCF-70E5-4789-B17A-F3F456463189}" presName="hierRoot2" presStyleCnt="0"/>
      <dgm:spPr/>
      <dgm:t>
        <a:bodyPr/>
        <a:lstStyle/>
        <a:p>
          <a:endParaRPr lang="en-US"/>
        </a:p>
      </dgm:t>
    </dgm:pt>
    <dgm:pt modelId="{F2F43D24-B722-4A63-822D-310E3B424D1E}" type="pres">
      <dgm:prSet presAssocID="{1364CBCF-70E5-4789-B17A-F3F456463189}" presName="composite2" presStyleCnt="0"/>
      <dgm:spPr/>
      <dgm:t>
        <a:bodyPr/>
        <a:lstStyle/>
        <a:p>
          <a:endParaRPr lang="en-US"/>
        </a:p>
      </dgm:t>
    </dgm:pt>
    <dgm:pt modelId="{606FA2EA-B622-4D7D-9049-2476469403CA}" type="pres">
      <dgm:prSet presAssocID="{1364CBCF-70E5-4789-B17A-F3F456463189}" presName="background2" presStyleLbl="node2" presStyleIdx="2" presStyleCnt="3"/>
      <dgm:spPr/>
      <dgm:t>
        <a:bodyPr/>
        <a:lstStyle/>
        <a:p>
          <a:endParaRPr lang="en-US"/>
        </a:p>
      </dgm:t>
    </dgm:pt>
    <dgm:pt modelId="{D3B9D425-3D3F-4B86-A81F-EDC9EEF162EB}" type="pres">
      <dgm:prSet presAssocID="{1364CBCF-70E5-4789-B17A-F3F456463189}" presName="text2" presStyleLbl="fgAcc2" presStyleIdx="2" presStyleCnt="3" custScaleX="186616">
        <dgm:presLayoutVars>
          <dgm:chPref val="3"/>
        </dgm:presLayoutVars>
      </dgm:prSet>
      <dgm:spPr/>
      <dgm:t>
        <a:bodyPr/>
        <a:lstStyle/>
        <a:p>
          <a:endParaRPr lang="en-US"/>
        </a:p>
      </dgm:t>
    </dgm:pt>
    <dgm:pt modelId="{6AE9B7CB-66CF-4A68-ACC9-07B32B3289DB}" type="pres">
      <dgm:prSet presAssocID="{1364CBCF-70E5-4789-B17A-F3F456463189}" presName="hierChild3" presStyleCnt="0"/>
      <dgm:spPr/>
      <dgm:t>
        <a:bodyPr/>
        <a:lstStyle/>
        <a:p>
          <a:endParaRPr lang="en-US"/>
        </a:p>
      </dgm:t>
    </dgm:pt>
    <dgm:pt modelId="{7DE84632-C3CF-4B3A-B64A-BE007A1ECCAB}" type="pres">
      <dgm:prSet presAssocID="{1151F68C-0E1B-4FD3-A6DB-8ED6574CECDE}" presName="Name17" presStyleLbl="parChTrans1D3" presStyleIdx="2" presStyleCnt="4"/>
      <dgm:spPr/>
      <dgm:t>
        <a:bodyPr/>
        <a:lstStyle/>
        <a:p>
          <a:endParaRPr lang="en-US"/>
        </a:p>
      </dgm:t>
    </dgm:pt>
    <dgm:pt modelId="{DF71D3E9-85DD-4145-B423-E4BA2FB24712}" type="pres">
      <dgm:prSet presAssocID="{A4B709CF-0B00-48A2-B7B1-9F2A8A40ECAD}" presName="hierRoot3" presStyleCnt="0"/>
      <dgm:spPr/>
      <dgm:t>
        <a:bodyPr/>
        <a:lstStyle/>
        <a:p>
          <a:endParaRPr lang="en-US"/>
        </a:p>
      </dgm:t>
    </dgm:pt>
    <dgm:pt modelId="{8C7DBAFE-A7B0-49CD-B801-6BD8CB956D4C}" type="pres">
      <dgm:prSet presAssocID="{A4B709CF-0B00-48A2-B7B1-9F2A8A40ECAD}" presName="composite3" presStyleCnt="0"/>
      <dgm:spPr/>
      <dgm:t>
        <a:bodyPr/>
        <a:lstStyle/>
        <a:p>
          <a:endParaRPr lang="en-US"/>
        </a:p>
      </dgm:t>
    </dgm:pt>
    <dgm:pt modelId="{1D26E2AE-9B35-4D5D-8CA3-EC1AEA16E3E7}" type="pres">
      <dgm:prSet presAssocID="{A4B709CF-0B00-48A2-B7B1-9F2A8A40ECAD}" presName="background3" presStyleLbl="node3" presStyleIdx="2" presStyleCnt="4"/>
      <dgm:spPr/>
      <dgm:t>
        <a:bodyPr/>
        <a:lstStyle/>
        <a:p>
          <a:endParaRPr lang="en-US"/>
        </a:p>
      </dgm:t>
    </dgm:pt>
    <dgm:pt modelId="{A8D802D7-EFDA-4153-9796-F6BDD7BBBBFB}" type="pres">
      <dgm:prSet presAssocID="{A4B709CF-0B00-48A2-B7B1-9F2A8A40ECAD}" presName="text3" presStyleLbl="fgAcc3" presStyleIdx="2" presStyleCnt="4">
        <dgm:presLayoutVars>
          <dgm:chPref val="3"/>
        </dgm:presLayoutVars>
      </dgm:prSet>
      <dgm:spPr/>
      <dgm:t>
        <a:bodyPr/>
        <a:lstStyle/>
        <a:p>
          <a:endParaRPr lang="en-US"/>
        </a:p>
      </dgm:t>
    </dgm:pt>
    <dgm:pt modelId="{D0083B7E-2B2C-4DF0-9B71-4B602A7DF2E5}" type="pres">
      <dgm:prSet presAssocID="{A4B709CF-0B00-48A2-B7B1-9F2A8A40ECAD}" presName="hierChild4" presStyleCnt="0"/>
      <dgm:spPr/>
      <dgm:t>
        <a:bodyPr/>
        <a:lstStyle/>
        <a:p>
          <a:endParaRPr lang="en-US"/>
        </a:p>
      </dgm:t>
    </dgm:pt>
    <dgm:pt modelId="{4768CEE2-A10F-4E68-AFA4-E4E036DC5442}" type="pres">
      <dgm:prSet presAssocID="{4A5F0788-451B-4F37-A062-D80CB7701254}" presName="Name17" presStyleLbl="parChTrans1D3" presStyleIdx="3" presStyleCnt="4"/>
      <dgm:spPr/>
      <dgm:t>
        <a:bodyPr/>
        <a:lstStyle/>
        <a:p>
          <a:endParaRPr lang="en-US"/>
        </a:p>
      </dgm:t>
    </dgm:pt>
    <dgm:pt modelId="{CEFDE090-4164-4326-9C44-73BC4F1ABBF7}" type="pres">
      <dgm:prSet presAssocID="{4658229B-7B69-46EF-BB9D-A928D12A3FEF}" presName="hierRoot3" presStyleCnt="0"/>
      <dgm:spPr/>
      <dgm:t>
        <a:bodyPr/>
        <a:lstStyle/>
        <a:p>
          <a:endParaRPr lang="en-US"/>
        </a:p>
      </dgm:t>
    </dgm:pt>
    <dgm:pt modelId="{1FEE42CB-265F-43B1-852D-B070A311B94D}" type="pres">
      <dgm:prSet presAssocID="{4658229B-7B69-46EF-BB9D-A928D12A3FEF}" presName="composite3" presStyleCnt="0"/>
      <dgm:spPr/>
      <dgm:t>
        <a:bodyPr/>
        <a:lstStyle/>
        <a:p>
          <a:endParaRPr lang="en-US"/>
        </a:p>
      </dgm:t>
    </dgm:pt>
    <dgm:pt modelId="{A2B8D2FC-0114-46DD-94F3-8A144864A610}" type="pres">
      <dgm:prSet presAssocID="{4658229B-7B69-46EF-BB9D-A928D12A3FEF}" presName="background3" presStyleLbl="node3" presStyleIdx="3" presStyleCnt="4"/>
      <dgm:spPr/>
      <dgm:t>
        <a:bodyPr/>
        <a:lstStyle/>
        <a:p>
          <a:endParaRPr lang="en-US"/>
        </a:p>
      </dgm:t>
    </dgm:pt>
    <dgm:pt modelId="{C0005DAF-542D-4735-AEBF-6E110BDBDF88}" type="pres">
      <dgm:prSet presAssocID="{4658229B-7B69-46EF-BB9D-A928D12A3FEF}" presName="text3" presStyleLbl="fgAcc3" presStyleIdx="3" presStyleCnt="4">
        <dgm:presLayoutVars>
          <dgm:chPref val="3"/>
        </dgm:presLayoutVars>
      </dgm:prSet>
      <dgm:spPr/>
      <dgm:t>
        <a:bodyPr/>
        <a:lstStyle/>
        <a:p>
          <a:endParaRPr lang="en-US"/>
        </a:p>
      </dgm:t>
    </dgm:pt>
    <dgm:pt modelId="{8BF9D73F-ADDF-470F-AD91-1DE1F97A5C81}" type="pres">
      <dgm:prSet presAssocID="{4658229B-7B69-46EF-BB9D-A928D12A3FEF}" presName="hierChild4" presStyleCnt="0"/>
      <dgm:spPr/>
      <dgm:t>
        <a:bodyPr/>
        <a:lstStyle/>
        <a:p>
          <a:endParaRPr lang="en-US"/>
        </a:p>
      </dgm:t>
    </dgm:pt>
  </dgm:ptLst>
  <dgm:cxnLst>
    <dgm:cxn modelId="{16DA511A-008C-4FFB-B455-0275CE3E0F60}" type="presOf" srcId="{1364CBCF-70E5-4789-B17A-F3F456463189}" destId="{D3B9D425-3D3F-4B86-A81F-EDC9EEF162EB}" srcOrd="0" destOrd="0" presId="urn:microsoft.com/office/officeart/2005/8/layout/hierarchy1"/>
    <dgm:cxn modelId="{EE2F8A7E-7740-4B3B-82BF-34B7AEB33BB6}" srcId="{8330B627-4CEA-47AE-BDB3-D59DE12CF177}" destId="{5BBD7122-6003-4DB6-B74C-B1AB444DB5C1}" srcOrd="0" destOrd="0" parTransId="{BB5F47D8-F249-442C-9C0C-AF7718B6BB55}" sibTransId="{1D1EA0D7-29D8-45CF-88C1-BA7DB548C2B4}"/>
    <dgm:cxn modelId="{4E9503A1-C561-4C0F-82E6-0FF64C18AA49}" type="presOf" srcId="{24B1B1D1-73D3-48AE-B011-E0EDC066A875}" destId="{88464E1F-19F1-4D29-BDF9-1FACE8A82CAB}" srcOrd="0" destOrd="0" presId="urn:microsoft.com/office/officeart/2005/8/layout/hierarchy1"/>
    <dgm:cxn modelId="{A2265FC0-C919-4639-9E61-5BA9F1AD8860}" type="presOf" srcId="{29FCCD7D-587C-49BD-87D0-42970E613154}" destId="{18BC2140-AA58-4EC6-A352-B86368B384A4}" srcOrd="0" destOrd="0" presId="urn:microsoft.com/office/officeart/2005/8/layout/hierarchy1"/>
    <dgm:cxn modelId="{C7D26FB8-D542-4002-96E5-AFCA45A9B89B}" type="presOf" srcId="{EA491068-F757-4452-AEAA-F09BD9010D06}" destId="{EC854EE6-1565-499E-B8FA-2D5B5DCEB52B}" srcOrd="0" destOrd="0" presId="urn:microsoft.com/office/officeart/2005/8/layout/hierarchy1"/>
    <dgm:cxn modelId="{048CF30E-C555-44F6-9835-678C7CCEE0DA}" type="presOf" srcId="{1151F68C-0E1B-4FD3-A6DB-8ED6574CECDE}" destId="{7DE84632-C3CF-4B3A-B64A-BE007A1ECCAB}" srcOrd="0" destOrd="0" presId="urn:microsoft.com/office/officeart/2005/8/layout/hierarchy1"/>
    <dgm:cxn modelId="{A1062FAF-A74F-4473-BEAA-DA55625E2646}" srcId="{2CE7859E-5EE8-47D5-8444-E0965B16E1B8}" destId="{29FCCD7D-587C-49BD-87D0-42970E613154}" srcOrd="1" destOrd="0" parTransId="{B0F97FB3-B1B2-41D9-AFA4-AB1C191F7428}" sibTransId="{5863C5F8-A57F-41A4-9074-127761457A33}"/>
    <dgm:cxn modelId="{3EE22DED-99E5-4DFE-90C1-D78E17B5A697}" type="presOf" srcId="{319956C7-D75A-4657-9680-4741C02F43E5}" destId="{69F8BE1F-B83E-4347-8E44-02E57AD7EB53}" srcOrd="0" destOrd="0" presId="urn:microsoft.com/office/officeart/2005/8/layout/hierarchy1"/>
    <dgm:cxn modelId="{E86759C5-FCEE-425B-A19E-69E37D6B79D4}" type="presOf" srcId="{FA4568C9-126A-488F-9FDD-276688297DBE}" destId="{01AE0FBE-3BC4-46D0-82E9-F9B7959A1CF9}" srcOrd="0" destOrd="0" presId="urn:microsoft.com/office/officeart/2005/8/layout/hierarchy1"/>
    <dgm:cxn modelId="{B49800FD-FA0F-440E-BD98-6CAE684B08C9}" srcId="{2CE7859E-5EE8-47D5-8444-E0965B16E1B8}" destId="{2724F5E6-A9F0-4241-AE75-008D5E4D7340}" srcOrd="0" destOrd="0" parTransId="{EA491068-F757-4452-AEAA-F09BD9010D06}" sibTransId="{10CFCCB2-6A9D-452A-B757-16A6F4B9A8E4}"/>
    <dgm:cxn modelId="{A87CC9DB-1A74-4EDC-B90A-4C73350F32A7}" srcId="{5BBD7122-6003-4DB6-B74C-B1AB444DB5C1}" destId="{9EB2F4AF-3F6B-41AF-A06E-28C7C94A1A39}" srcOrd="1" destOrd="0" parTransId="{E0B19494-5E90-4733-A1DC-2F6F8DD64DBB}" sibTransId="{C7A09F69-85E4-4BD8-A080-1C28DE281586}"/>
    <dgm:cxn modelId="{91925310-8847-4C19-AE9D-425E875AA358}" srcId="{5BBD7122-6003-4DB6-B74C-B1AB444DB5C1}" destId="{1364CBCF-70E5-4789-B17A-F3F456463189}" srcOrd="2" destOrd="0" parTransId="{319956C7-D75A-4657-9680-4741C02F43E5}" sibTransId="{1C935E76-4DD0-49DF-88F5-13A2A0899D2B}"/>
    <dgm:cxn modelId="{BCD6FC0C-89CC-4B01-982B-1BAF8083C7F6}" srcId="{1364CBCF-70E5-4789-B17A-F3F456463189}" destId="{A4B709CF-0B00-48A2-B7B1-9F2A8A40ECAD}" srcOrd="0" destOrd="0" parTransId="{1151F68C-0E1B-4FD3-A6DB-8ED6574CECDE}" sibTransId="{7B1F086E-6121-4852-A22E-EF25281AC41A}"/>
    <dgm:cxn modelId="{DC094748-9F43-4AB9-AE00-CE538DDDB3D4}" type="presOf" srcId="{5BBD7122-6003-4DB6-B74C-B1AB444DB5C1}" destId="{3D9A107D-87EE-4794-B835-FF67A570DF41}" srcOrd="0" destOrd="0" presId="urn:microsoft.com/office/officeart/2005/8/layout/hierarchy1"/>
    <dgm:cxn modelId="{F07FD958-4050-48F8-8563-33E45EED78FB}" type="presOf" srcId="{A4B709CF-0B00-48A2-B7B1-9F2A8A40ECAD}" destId="{A8D802D7-EFDA-4153-9796-F6BDD7BBBBFB}" srcOrd="0" destOrd="0" presId="urn:microsoft.com/office/officeart/2005/8/layout/hierarchy1"/>
    <dgm:cxn modelId="{DD578577-8DB4-4110-B9FC-0B12D505DA6D}" type="presOf" srcId="{4A5F0788-451B-4F37-A062-D80CB7701254}" destId="{4768CEE2-A10F-4E68-AFA4-E4E036DC5442}" srcOrd="0" destOrd="0" presId="urn:microsoft.com/office/officeart/2005/8/layout/hierarchy1"/>
    <dgm:cxn modelId="{37F16075-CF5F-444E-81C2-63DAD71DB5FD}" srcId="{9EB2F4AF-3F6B-41AF-A06E-28C7C94A1A39}" destId="{2CE7859E-5EE8-47D5-8444-E0965B16E1B8}" srcOrd="1" destOrd="0" parTransId="{24B1B1D1-73D3-48AE-B011-E0EDC066A875}" sibTransId="{90DF074F-436A-431B-89C2-21D5E63AEE44}"/>
    <dgm:cxn modelId="{B42A95AE-D2F5-405E-B713-53F021CD83C3}" srcId="{1364CBCF-70E5-4789-B17A-F3F456463189}" destId="{4658229B-7B69-46EF-BB9D-A928D12A3FEF}" srcOrd="1" destOrd="0" parTransId="{4A5F0788-451B-4F37-A062-D80CB7701254}" sibTransId="{71B19702-562C-42F1-BDCC-CB09C4F2C544}"/>
    <dgm:cxn modelId="{40B453F0-9046-4E19-BFC9-DE44F927BEA2}" type="presOf" srcId="{4D251CCE-16E4-4196-BDEC-74FBD40E2771}" destId="{1716A882-E13B-4E48-83A4-BAB2C8532DAE}" srcOrd="0" destOrd="0" presId="urn:microsoft.com/office/officeart/2005/8/layout/hierarchy1"/>
    <dgm:cxn modelId="{FE120AA5-1B8E-4D99-AD59-2E21DB9F62CC}" type="presOf" srcId="{2724F5E6-A9F0-4241-AE75-008D5E4D7340}" destId="{93EA5995-19AC-401B-BA4A-BB2A2C3DDFEC}" srcOrd="0" destOrd="0" presId="urn:microsoft.com/office/officeart/2005/8/layout/hierarchy1"/>
    <dgm:cxn modelId="{3916BD90-4711-40B1-9715-B36B08B9B342}" srcId="{5BBD7122-6003-4DB6-B74C-B1AB444DB5C1}" destId="{FA4568C9-126A-488F-9FDD-276688297DBE}" srcOrd="0" destOrd="0" parTransId="{251398A0-FA6B-4D62-9FEE-4631CCF5DAF1}" sibTransId="{C2B64D66-ABB9-4011-A598-3E12816F0E7F}"/>
    <dgm:cxn modelId="{D7D60D7E-6567-4521-9D89-B9F5A9D1BE8E}" type="presOf" srcId="{2CE7859E-5EE8-47D5-8444-E0965B16E1B8}" destId="{B7578EBD-6E6B-4286-B350-DC43934C3CF7}" srcOrd="0" destOrd="0" presId="urn:microsoft.com/office/officeart/2005/8/layout/hierarchy1"/>
    <dgm:cxn modelId="{0BAFED0D-F856-4BDD-9D54-2B89A01F0B10}" type="presOf" srcId="{8330B627-4CEA-47AE-BDB3-D59DE12CF177}" destId="{A56AE560-2130-4EE6-A727-9A980EAE67D0}" srcOrd="0" destOrd="0" presId="urn:microsoft.com/office/officeart/2005/8/layout/hierarchy1"/>
    <dgm:cxn modelId="{B464F568-640B-47C5-9425-C9F9555A216D}" type="presOf" srcId="{4658229B-7B69-46EF-BB9D-A928D12A3FEF}" destId="{C0005DAF-542D-4735-AEBF-6E110BDBDF88}" srcOrd="0" destOrd="0" presId="urn:microsoft.com/office/officeart/2005/8/layout/hierarchy1"/>
    <dgm:cxn modelId="{0F5A1899-38F3-4E0D-9000-DE6D66E9384E}" type="presOf" srcId="{9EB2F4AF-3F6B-41AF-A06E-28C7C94A1A39}" destId="{DD47AF48-BF9D-4F01-A9E1-4F6A9B369A23}" srcOrd="0" destOrd="0" presId="urn:microsoft.com/office/officeart/2005/8/layout/hierarchy1"/>
    <dgm:cxn modelId="{38D1A314-370F-4546-92A8-45D51A359831}" type="presOf" srcId="{E0B19494-5E90-4733-A1DC-2F6F8DD64DBB}" destId="{6E419819-67D2-4B71-A8C8-560BAD5368A6}" srcOrd="0" destOrd="0" presId="urn:microsoft.com/office/officeart/2005/8/layout/hierarchy1"/>
    <dgm:cxn modelId="{1614D964-7B50-4631-84AE-26F099089542}" type="presOf" srcId="{B0F97FB3-B1B2-41D9-AFA4-AB1C191F7428}" destId="{B78971AF-6F0F-4D7C-A93A-59BFA81FCE3E}" srcOrd="0" destOrd="0" presId="urn:microsoft.com/office/officeart/2005/8/layout/hierarchy1"/>
    <dgm:cxn modelId="{6A95CBF0-22EA-4210-BBD9-1A13C11E8744}" srcId="{9EB2F4AF-3F6B-41AF-A06E-28C7C94A1A39}" destId="{4D251CCE-16E4-4196-BDEC-74FBD40E2771}" srcOrd="0" destOrd="0" parTransId="{6093F51C-88CE-4E2E-A094-EAC9C180F6A9}" sibTransId="{A861465E-7737-4EE5-8B65-E7DDC6E4BDB5}"/>
    <dgm:cxn modelId="{1FD5D7F5-65C9-42CA-B8F8-B7537576B0F5}" type="presOf" srcId="{251398A0-FA6B-4D62-9FEE-4631CCF5DAF1}" destId="{1DE0799E-C6E5-4F7B-A2B2-36E9328E0E5D}" srcOrd="0" destOrd="0" presId="urn:microsoft.com/office/officeart/2005/8/layout/hierarchy1"/>
    <dgm:cxn modelId="{D1843071-50F7-46FD-A9AC-E8C71BE6E4DA}" type="presOf" srcId="{6093F51C-88CE-4E2E-A094-EAC9C180F6A9}" destId="{17141AD1-324E-4207-82DD-0D873FF2E886}" srcOrd="0" destOrd="0" presId="urn:microsoft.com/office/officeart/2005/8/layout/hierarchy1"/>
    <dgm:cxn modelId="{873F7F00-3392-4473-9CAD-FACDBD81746B}" type="presParOf" srcId="{A56AE560-2130-4EE6-A727-9A980EAE67D0}" destId="{D9D4249C-5D72-4248-B3FD-E6DA4508D790}" srcOrd="0" destOrd="0" presId="urn:microsoft.com/office/officeart/2005/8/layout/hierarchy1"/>
    <dgm:cxn modelId="{97C4D7A6-F093-4E05-BEFB-9824746BCB7F}" type="presParOf" srcId="{D9D4249C-5D72-4248-B3FD-E6DA4508D790}" destId="{182C67F8-23BD-4395-916B-824C0141ED4E}" srcOrd="0" destOrd="0" presId="urn:microsoft.com/office/officeart/2005/8/layout/hierarchy1"/>
    <dgm:cxn modelId="{484D1EA1-C042-4022-B97E-BD5A68691670}" type="presParOf" srcId="{182C67F8-23BD-4395-916B-824C0141ED4E}" destId="{5B975B9E-5D2A-4FB5-BE84-D150FAC9F848}" srcOrd="0" destOrd="0" presId="urn:microsoft.com/office/officeart/2005/8/layout/hierarchy1"/>
    <dgm:cxn modelId="{C5549A81-684A-4279-8972-58A317F6F040}" type="presParOf" srcId="{182C67F8-23BD-4395-916B-824C0141ED4E}" destId="{3D9A107D-87EE-4794-B835-FF67A570DF41}" srcOrd="1" destOrd="0" presId="urn:microsoft.com/office/officeart/2005/8/layout/hierarchy1"/>
    <dgm:cxn modelId="{5A93BB59-6326-4F5A-942B-268EFCE7F871}" type="presParOf" srcId="{D9D4249C-5D72-4248-B3FD-E6DA4508D790}" destId="{E7A4B977-7455-4FD1-AF80-B59C0B150F80}" srcOrd="1" destOrd="0" presId="urn:microsoft.com/office/officeart/2005/8/layout/hierarchy1"/>
    <dgm:cxn modelId="{45453B5D-7FB4-4888-8A02-A3975C277C0D}" type="presParOf" srcId="{E7A4B977-7455-4FD1-AF80-B59C0B150F80}" destId="{1DE0799E-C6E5-4F7B-A2B2-36E9328E0E5D}" srcOrd="0" destOrd="0" presId="urn:microsoft.com/office/officeart/2005/8/layout/hierarchy1"/>
    <dgm:cxn modelId="{29A46E14-E6B6-4390-97AB-2F151E1E169B}" type="presParOf" srcId="{E7A4B977-7455-4FD1-AF80-B59C0B150F80}" destId="{4847745B-4B4F-4CA2-ABEE-181F515D8BF3}" srcOrd="1" destOrd="0" presId="urn:microsoft.com/office/officeart/2005/8/layout/hierarchy1"/>
    <dgm:cxn modelId="{C4A49006-74B5-421D-A1B3-1D6E07804AD1}" type="presParOf" srcId="{4847745B-4B4F-4CA2-ABEE-181F515D8BF3}" destId="{53A86258-B444-4081-B276-0F83A5CC876F}" srcOrd="0" destOrd="0" presId="urn:microsoft.com/office/officeart/2005/8/layout/hierarchy1"/>
    <dgm:cxn modelId="{D81B5EEA-F5B0-4812-BDC4-C018B180335F}" type="presParOf" srcId="{53A86258-B444-4081-B276-0F83A5CC876F}" destId="{C6788C74-76A6-447D-91D3-BDEBCE6C82A4}" srcOrd="0" destOrd="0" presId="urn:microsoft.com/office/officeart/2005/8/layout/hierarchy1"/>
    <dgm:cxn modelId="{F1283B19-C8E2-4FAA-A05B-9A5FB2B8085D}" type="presParOf" srcId="{53A86258-B444-4081-B276-0F83A5CC876F}" destId="{01AE0FBE-3BC4-46D0-82E9-F9B7959A1CF9}" srcOrd="1" destOrd="0" presId="urn:microsoft.com/office/officeart/2005/8/layout/hierarchy1"/>
    <dgm:cxn modelId="{AD1DCBEC-9107-4630-AD72-A5DFEEAB3DF9}" type="presParOf" srcId="{4847745B-4B4F-4CA2-ABEE-181F515D8BF3}" destId="{9E7BB387-744B-4149-98D3-F69F776F6A4E}" srcOrd="1" destOrd="0" presId="urn:microsoft.com/office/officeart/2005/8/layout/hierarchy1"/>
    <dgm:cxn modelId="{C7958C37-398D-4360-86AC-A1390E94A3C6}" type="presParOf" srcId="{E7A4B977-7455-4FD1-AF80-B59C0B150F80}" destId="{6E419819-67D2-4B71-A8C8-560BAD5368A6}" srcOrd="2" destOrd="0" presId="urn:microsoft.com/office/officeart/2005/8/layout/hierarchy1"/>
    <dgm:cxn modelId="{33DB1D4D-CDC1-4FD1-978F-1C9E0AB4953C}" type="presParOf" srcId="{E7A4B977-7455-4FD1-AF80-B59C0B150F80}" destId="{23E637A5-3152-423C-A26F-8AD6D5199ED6}" srcOrd="3" destOrd="0" presId="urn:microsoft.com/office/officeart/2005/8/layout/hierarchy1"/>
    <dgm:cxn modelId="{2A2BF2B3-C4F5-40FD-82F0-9D6B15696F43}" type="presParOf" srcId="{23E637A5-3152-423C-A26F-8AD6D5199ED6}" destId="{CA2DD16C-97DD-4592-9777-9D1768A5706A}" srcOrd="0" destOrd="0" presId="urn:microsoft.com/office/officeart/2005/8/layout/hierarchy1"/>
    <dgm:cxn modelId="{8CC87DD7-0828-42E6-87D7-0951C3094A95}" type="presParOf" srcId="{CA2DD16C-97DD-4592-9777-9D1768A5706A}" destId="{23504B22-0BA8-4CCA-B902-D7257043C583}" srcOrd="0" destOrd="0" presId="urn:microsoft.com/office/officeart/2005/8/layout/hierarchy1"/>
    <dgm:cxn modelId="{7FE25B4B-C907-4CC5-AB7D-534DBF55A743}" type="presParOf" srcId="{CA2DD16C-97DD-4592-9777-9D1768A5706A}" destId="{DD47AF48-BF9D-4F01-A9E1-4F6A9B369A23}" srcOrd="1" destOrd="0" presId="urn:microsoft.com/office/officeart/2005/8/layout/hierarchy1"/>
    <dgm:cxn modelId="{4AF4E32A-797D-4EF1-8EFA-E7B7407F5C55}" type="presParOf" srcId="{23E637A5-3152-423C-A26F-8AD6D5199ED6}" destId="{008519D4-B017-47E7-B2DB-EB060A47A66B}" srcOrd="1" destOrd="0" presId="urn:microsoft.com/office/officeart/2005/8/layout/hierarchy1"/>
    <dgm:cxn modelId="{B993EB2E-1D7D-47C4-8682-C045AF22B43C}" type="presParOf" srcId="{008519D4-B017-47E7-B2DB-EB060A47A66B}" destId="{17141AD1-324E-4207-82DD-0D873FF2E886}" srcOrd="0" destOrd="0" presId="urn:microsoft.com/office/officeart/2005/8/layout/hierarchy1"/>
    <dgm:cxn modelId="{AD23958C-887F-4C39-9805-83C18D3C0EAF}" type="presParOf" srcId="{008519D4-B017-47E7-B2DB-EB060A47A66B}" destId="{CBF6E148-FB70-47A0-BF6A-B6F1A5198B72}" srcOrd="1" destOrd="0" presId="urn:microsoft.com/office/officeart/2005/8/layout/hierarchy1"/>
    <dgm:cxn modelId="{1C17B8BA-3FB1-418A-9682-A36C5845BDAD}" type="presParOf" srcId="{CBF6E148-FB70-47A0-BF6A-B6F1A5198B72}" destId="{6D11E0EF-FB82-401A-9E57-6B212EECE49C}" srcOrd="0" destOrd="0" presId="urn:microsoft.com/office/officeart/2005/8/layout/hierarchy1"/>
    <dgm:cxn modelId="{69EB9E1E-1317-49F2-ABE3-CE4C1FC12FBC}" type="presParOf" srcId="{6D11E0EF-FB82-401A-9E57-6B212EECE49C}" destId="{EA4FCE84-2B19-4F74-8BB5-5B2368C26E09}" srcOrd="0" destOrd="0" presId="urn:microsoft.com/office/officeart/2005/8/layout/hierarchy1"/>
    <dgm:cxn modelId="{37D6F3C2-16A0-4155-8957-22857F47FCE7}" type="presParOf" srcId="{6D11E0EF-FB82-401A-9E57-6B212EECE49C}" destId="{1716A882-E13B-4E48-83A4-BAB2C8532DAE}" srcOrd="1" destOrd="0" presId="urn:microsoft.com/office/officeart/2005/8/layout/hierarchy1"/>
    <dgm:cxn modelId="{6FAC5543-95B2-4CDB-80AF-FBF48FBCE8D0}" type="presParOf" srcId="{CBF6E148-FB70-47A0-BF6A-B6F1A5198B72}" destId="{E3D0F290-17E7-4306-A03F-0AF5921480B1}" srcOrd="1" destOrd="0" presId="urn:microsoft.com/office/officeart/2005/8/layout/hierarchy1"/>
    <dgm:cxn modelId="{9A33131A-34D5-474B-8F33-4B34663CD606}" type="presParOf" srcId="{008519D4-B017-47E7-B2DB-EB060A47A66B}" destId="{88464E1F-19F1-4D29-BDF9-1FACE8A82CAB}" srcOrd="2" destOrd="0" presId="urn:microsoft.com/office/officeart/2005/8/layout/hierarchy1"/>
    <dgm:cxn modelId="{3577E7CB-B84E-4C3A-9FB0-9449AD514280}" type="presParOf" srcId="{008519D4-B017-47E7-B2DB-EB060A47A66B}" destId="{739FAD1A-E604-4B63-BAB2-C4FC2D793C8F}" srcOrd="3" destOrd="0" presId="urn:microsoft.com/office/officeart/2005/8/layout/hierarchy1"/>
    <dgm:cxn modelId="{2149E281-D893-4487-B881-E97F7E111336}" type="presParOf" srcId="{739FAD1A-E604-4B63-BAB2-C4FC2D793C8F}" destId="{D0058E9A-8E5B-4D56-8922-0282BB752360}" srcOrd="0" destOrd="0" presId="urn:microsoft.com/office/officeart/2005/8/layout/hierarchy1"/>
    <dgm:cxn modelId="{F57A5A54-BDE9-47F3-8B75-C64A0117AC3F}" type="presParOf" srcId="{D0058E9A-8E5B-4D56-8922-0282BB752360}" destId="{321A8536-7FD4-464C-A643-04C68E3C45D1}" srcOrd="0" destOrd="0" presId="urn:microsoft.com/office/officeart/2005/8/layout/hierarchy1"/>
    <dgm:cxn modelId="{38CC3099-84AB-40C1-90CD-D24A9214EE95}" type="presParOf" srcId="{D0058E9A-8E5B-4D56-8922-0282BB752360}" destId="{B7578EBD-6E6B-4286-B350-DC43934C3CF7}" srcOrd="1" destOrd="0" presId="urn:microsoft.com/office/officeart/2005/8/layout/hierarchy1"/>
    <dgm:cxn modelId="{2B827E94-6161-4794-AEBB-151076EC3D35}" type="presParOf" srcId="{739FAD1A-E604-4B63-BAB2-C4FC2D793C8F}" destId="{AD6D4FF6-212C-4BB8-BF4A-25B8B7616164}" srcOrd="1" destOrd="0" presId="urn:microsoft.com/office/officeart/2005/8/layout/hierarchy1"/>
    <dgm:cxn modelId="{7160AF7E-2EEC-4F7C-9ED4-33D065CEF496}" type="presParOf" srcId="{AD6D4FF6-212C-4BB8-BF4A-25B8B7616164}" destId="{EC854EE6-1565-499E-B8FA-2D5B5DCEB52B}" srcOrd="0" destOrd="0" presId="urn:microsoft.com/office/officeart/2005/8/layout/hierarchy1"/>
    <dgm:cxn modelId="{CCE150D4-7976-4736-8072-1DF59250C52C}" type="presParOf" srcId="{AD6D4FF6-212C-4BB8-BF4A-25B8B7616164}" destId="{8CD35251-2FF3-4B20-9303-0E150693313E}" srcOrd="1" destOrd="0" presId="urn:microsoft.com/office/officeart/2005/8/layout/hierarchy1"/>
    <dgm:cxn modelId="{0CBB8F8D-508E-4332-92EE-B81F767B4C21}" type="presParOf" srcId="{8CD35251-2FF3-4B20-9303-0E150693313E}" destId="{B379338E-E57D-4CB8-8DDE-9080FBD7B042}" srcOrd="0" destOrd="0" presId="urn:microsoft.com/office/officeart/2005/8/layout/hierarchy1"/>
    <dgm:cxn modelId="{9A75AA1B-607E-4A92-8401-85560B11A3FA}" type="presParOf" srcId="{B379338E-E57D-4CB8-8DDE-9080FBD7B042}" destId="{B69FE351-3F1E-4D01-AE84-5498C7E947A8}" srcOrd="0" destOrd="0" presId="urn:microsoft.com/office/officeart/2005/8/layout/hierarchy1"/>
    <dgm:cxn modelId="{0A46626B-BBD6-408F-ABB3-F1282C5DF1F6}" type="presParOf" srcId="{B379338E-E57D-4CB8-8DDE-9080FBD7B042}" destId="{93EA5995-19AC-401B-BA4A-BB2A2C3DDFEC}" srcOrd="1" destOrd="0" presId="urn:microsoft.com/office/officeart/2005/8/layout/hierarchy1"/>
    <dgm:cxn modelId="{B1EABEFC-C25A-4462-9625-D2910065F439}" type="presParOf" srcId="{8CD35251-2FF3-4B20-9303-0E150693313E}" destId="{6A8203F4-5989-4295-A741-416B7D1514E6}" srcOrd="1" destOrd="0" presId="urn:microsoft.com/office/officeart/2005/8/layout/hierarchy1"/>
    <dgm:cxn modelId="{AAA9E08C-6C87-4809-B74B-6211C8C0A9CA}" type="presParOf" srcId="{AD6D4FF6-212C-4BB8-BF4A-25B8B7616164}" destId="{B78971AF-6F0F-4D7C-A93A-59BFA81FCE3E}" srcOrd="2" destOrd="0" presId="urn:microsoft.com/office/officeart/2005/8/layout/hierarchy1"/>
    <dgm:cxn modelId="{274F20AE-5F85-4658-89C3-52081D1250B6}" type="presParOf" srcId="{AD6D4FF6-212C-4BB8-BF4A-25B8B7616164}" destId="{1D6FD6FF-7C55-4D8B-9000-FDFB703B67AF}" srcOrd="3" destOrd="0" presId="urn:microsoft.com/office/officeart/2005/8/layout/hierarchy1"/>
    <dgm:cxn modelId="{7A2787A0-4C7D-47D2-9256-99355E55D39C}" type="presParOf" srcId="{1D6FD6FF-7C55-4D8B-9000-FDFB703B67AF}" destId="{474BB718-5B89-4F40-9F4F-B59912162CB8}" srcOrd="0" destOrd="0" presId="urn:microsoft.com/office/officeart/2005/8/layout/hierarchy1"/>
    <dgm:cxn modelId="{45D5710B-E7E5-4AD6-8CE3-CB5AF24117FB}" type="presParOf" srcId="{474BB718-5B89-4F40-9F4F-B59912162CB8}" destId="{A3D3A948-5B26-4C76-8E19-DA95489D3041}" srcOrd="0" destOrd="0" presId="urn:microsoft.com/office/officeart/2005/8/layout/hierarchy1"/>
    <dgm:cxn modelId="{380B6F0C-2E0C-4BF0-B336-26C852098474}" type="presParOf" srcId="{474BB718-5B89-4F40-9F4F-B59912162CB8}" destId="{18BC2140-AA58-4EC6-A352-B86368B384A4}" srcOrd="1" destOrd="0" presId="urn:microsoft.com/office/officeart/2005/8/layout/hierarchy1"/>
    <dgm:cxn modelId="{570037B9-2B14-4E2C-AA36-229384838A3D}" type="presParOf" srcId="{1D6FD6FF-7C55-4D8B-9000-FDFB703B67AF}" destId="{BCA96358-D5D4-494B-BC80-A57395497834}" srcOrd="1" destOrd="0" presId="urn:microsoft.com/office/officeart/2005/8/layout/hierarchy1"/>
    <dgm:cxn modelId="{F1149C14-6D5B-4392-A2C5-0B325144CDF3}" type="presParOf" srcId="{E7A4B977-7455-4FD1-AF80-B59C0B150F80}" destId="{69F8BE1F-B83E-4347-8E44-02E57AD7EB53}" srcOrd="4" destOrd="0" presId="urn:microsoft.com/office/officeart/2005/8/layout/hierarchy1"/>
    <dgm:cxn modelId="{CF590712-2397-4A0B-BF17-0DCBB7D3D9BF}" type="presParOf" srcId="{E7A4B977-7455-4FD1-AF80-B59C0B150F80}" destId="{1AB55667-172E-4DA5-A9BC-08F5D51541E7}" srcOrd="5" destOrd="0" presId="urn:microsoft.com/office/officeart/2005/8/layout/hierarchy1"/>
    <dgm:cxn modelId="{2A7662F8-B34C-4450-8E98-FE52263B3F65}" type="presParOf" srcId="{1AB55667-172E-4DA5-A9BC-08F5D51541E7}" destId="{F2F43D24-B722-4A63-822D-310E3B424D1E}" srcOrd="0" destOrd="0" presId="urn:microsoft.com/office/officeart/2005/8/layout/hierarchy1"/>
    <dgm:cxn modelId="{C265351D-F229-435D-8D0F-BFBB3E428999}" type="presParOf" srcId="{F2F43D24-B722-4A63-822D-310E3B424D1E}" destId="{606FA2EA-B622-4D7D-9049-2476469403CA}" srcOrd="0" destOrd="0" presId="urn:microsoft.com/office/officeart/2005/8/layout/hierarchy1"/>
    <dgm:cxn modelId="{A1BDD4CA-BBDA-4456-8DAD-269AE8E01BC0}" type="presParOf" srcId="{F2F43D24-B722-4A63-822D-310E3B424D1E}" destId="{D3B9D425-3D3F-4B86-A81F-EDC9EEF162EB}" srcOrd="1" destOrd="0" presId="urn:microsoft.com/office/officeart/2005/8/layout/hierarchy1"/>
    <dgm:cxn modelId="{54B24D1C-CC9D-48B7-99BE-53568CB06368}" type="presParOf" srcId="{1AB55667-172E-4DA5-A9BC-08F5D51541E7}" destId="{6AE9B7CB-66CF-4A68-ACC9-07B32B3289DB}" srcOrd="1" destOrd="0" presId="urn:microsoft.com/office/officeart/2005/8/layout/hierarchy1"/>
    <dgm:cxn modelId="{319662E2-6717-44B0-A399-AA759BE5F4A5}" type="presParOf" srcId="{6AE9B7CB-66CF-4A68-ACC9-07B32B3289DB}" destId="{7DE84632-C3CF-4B3A-B64A-BE007A1ECCAB}" srcOrd="0" destOrd="0" presId="urn:microsoft.com/office/officeart/2005/8/layout/hierarchy1"/>
    <dgm:cxn modelId="{D7951734-DD47-4661-AEFF-C6D920105097}" type="presParOf" srcId="{6AE9B7CB-66CF-4A68-ACC9-07B32B3289DB}" destId="{DF71D3E9-85DD-4145-B423-E4BA2FB24712}" srcOrd="1" destOrd="0" presId="urn:microsoft.com/office/officeart/2005/8/layout/hierarchy1"/>
    <dgm:cxn modelId="{59CA6724-71CF-4D8A-8DFB-3F161DE14601}" type="presParOf" srcId="{DF71D3E9-85DD-4145-B423-E4BA2FB24712}" destId="{8C7DBAFE-A7B0-49CD-B801-6BD8CB956D4C}" srcOrd="0" destOrd="0" presId="urn:microsoft.com/office/officeart/2005/8/layout/hierarchy1"/>
    <dgm:cxn modelId="{A5DBE595-8649-4D84-A71D-9F0F0476F657}" type="presParOf" srcId="{8C7DBAFE-A7B0-49CD-B801-6BD8CB956D4C}" destId="{1D26E2AE-9B35-4D5D-8CA3-EC1AEA16E3E7}" srcOrd="0" destOrd="0" presId="urn:microsoft.com/office/officeart/2005/8/layout/hierarchy1"/>
    <dgm:cxn modelId="{229FAB66-F35E-4219-8036-C13D017F6145}" type="presParOf" srcId="{8C7DBAFE-A7B0-49CD-B801-6BD8CB956D4C}" destId="{A8D802D7-EFDA-4153-9796-F6BDD7BBBBFB}" srcOrd="1" destOrd="0" presId="urn:microsoft.com/office/officeart/2005/8/layout/hierarchy1"/>
    <dgm:cxn modelId="{C231B5F3-B2DB-454C-B42E-FD5896169BAD}" type="presParOf" srcId="{DF71D3E9-85DD-4145-B423-E4BA2FB24712}" destId="{D0083B7E-2B2C-4DF0-9B71-4B602A7DF2E5}" srcOrd="1" destOrd="0" presId="urn:microsoft.com/office/officeart/2005/8/layout/hierarchy1"/>
    <dgm:cxn modelId="{8446BA46-0D4F-4286-8DE5-2F900C2FF281}" type="presParOf" srcId="{6AE9B7CB-66CF-4A68-ACC9-07B32B3289DB}" destId="{4768CEE2-A10F-4E68-AFA4-E4E036DC5442}" srcOrd="2" destOrd="0" presId="urn:microsoft.com/office/officeart/2005/8/layout/hierarchy1"/>
    <dgm:cxn modelId="{FDEB3068-30E7-43BC-94E1-7F36A25B8E8B}" type="presParOf" srcId="{6AE9B7CB-66CF-4A68-ACC9-07B32B3289DB}" destId="{CEFDE090-4164-4326-9C44-73BC4F1ABBF7}" srcOrd="3" destOrd="0" presId="urn:microsoft.com/office/officeart/2005/8/layout/hierarchy1"/>
    <dgm:cxn modelId="{7CD4FA0F-09D1-411B-B2D2-2AC1A11CAFD9}" type="presParOf" srcId="{CEFDE090-4164-4326-9C44-73BC4F1ABBF7}" destId="{1FEE42CB-265F-43B1-852D-B070A311B94D}" srcOrd="0" destOrd="0" presId="urn:microsoft.com/office/officeart/2005/8/layout/hierarchy1"/>
    <dgm:cxn modelId="{A1487692-6BD3-42DD-BD85-571880C33BA9}" type="presParOf" srcId="{1FEE42CB-265F-43B1-852D-B070A311B94D}" destId="{A2B8D2FC-0114-46DD-94F3-8A144864A610}" srcOrd="0" destOrd="0" presId="urn:microsoft.com/office/officeart/2005/8/layout/hierarchy1"/>
    <dgm:cxn modelId="{09D8F3A3-D044-4455-ABA1-B568DC6DFE18}" type="presParOf" srcId="{1FEE42CB-265F-43B1-852D-B070A311B94D}" destId="{C0005DAF-542D-4735-AEBF-6E110BDBDF88}" srcOrd="1" destOrd="0" presId="urn:microsoft.com/office/officeart/2005/8/layout/hierarchy1"/>
    <dgm:cxn modelId="{CBFA12CB-CB2D-460C-A194-FB9E3AA90B29}" type="presParOf" srcId="{CEFDE090-4164-4326-9C44-73BC4F1ABBF7}" destId="{8BF9D73F-ADDF-470F-AD91-1DE1F97A5C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4BE12A-E753-4A5E-A70D-1C03F9863BAC}" type="doc">
      <dgm:prSet loTypeId="urn:microsoft.com/office/officeart/2008/layout/VerticalAccentList" loCatId="list" qsTypeId="urn:microsoft.com/office/officeart/2005/8/quickstyle/3d1" qsCatId="3D" csTypeId="urn:microsoft.com/office/officeart/2005/8/colors/accent1_2" csCatId="accent1" phldr="1"/>
      <dgm:spPr/>
    </dgm:pt>
    <dgm:pt modelId="{A83DD136-3338-4636-A46B-3D1856CA061F}">
      <dgm:prSet phldrT="[Text]"/>
      <dgm:spPr/>
      <dgm:t>
        <a:bodyPr/>
        <a:lstStyle/>
        <a:p>
          <a:r>
            <a:rPr lang="en-US" dirty="0">
              <a:latin typeface="Trebuchet MS" pitchFamily="34" charset="0"/>
            </a:rPr>
            <a:t>Temperature Control Warehousing services </a:t>
          </a:r>
        </a:p>
      </dgm:t>
    </dgm:pt>
    <dgm:pt modelId="{FF7C901F-ED6D-4999-BF3D-0C5A97F1F356}" type="parTrans" cxnId="{C85CD39E-7760-4F8F-8315-90DBB57098ED}">
      <dgm:prSet/>
      <dgm:spPr/>
      <dgm:t>
        <a:bodyPr/>
        <a:lstStyle/>
        <a:p>
          <a:endParaRPr lang="en-US"/>
        </a:p>
      </dgm:t>
    </dgm:pt>
    <dgm:pt modelId="{A4A446EF-E4BE-4649-A5E1-FF86F3C73356}" type="sibTrans" cxnId="{C85CD39E-7760-4F8F-8315-90DBB57098ED}">
      <dgm:prSet/>
      <dgm:spPr/>
      <dgm:t>
        <a:bodyPr/>
        <a:lstStyle/>
        <a:p>
          <a:endParaRPr lang="en-US"/>
        </a:p>
      </dgm:t>
    </dgm:pt>
    <dgm:pt modelId="{71C3310E-A234-4E85-B85D-D6EB220C8E2A}">
      <dgm:prSet phldrT="[Text]"/>
      <dgm:spPr/>
      <dgm:t>
        <a:bodyPr/>
        <a:lstStyle/>
        <a:p>
          <a:r>
            <a:rPr lang="en-US" dirty="0">
              <a:latin typeface="Trebuchet MS" pitchFamily="34" charset="0"/>
            </a:rPr>
            <a:t>Ambient Warehousing Service </a:t>
          </a:r>
        </a:p>
      </dgm:t>
    </dgm:pt>
    <dgm:pt modelId="{F0B8935A-C057-4F2B-A1AD-C6C7459685FB}" type="parTrans" cxnId="{168155C8-7C25-41F1-B96A-F07408A7697D}">
      <dgm:prSet/>
      <dgm:spPr/>
      <dgm:t>
        <a:bodyPr/>
        <a:lstStyle/>
        <a:p>
          <a:endParaRPr lang="en-US"/>
        </a:p>
      </dgm:t>
    </dgm:pt>
    <dgm:pt modelId="{ADAE80C5-EFEC-4825-A776-84DDB33E2CFB}" type="sibTrans" cxnId="{168155C8-7C25-41F1-B96A-F07408A7697D}">
      <dgm:prSet/>
      <dgm:spPr/>
      <dgm:t>
        <a:bodyPr/>
        <a:lstStyle/>
        <a:p>
          <a:endParaRPr lang="en-US"/>
        </a:p>
      </dgm:t>
    </dgm:pt>
    <dgm:pt modelId="{DD596730-1C44-4986-8CBD-1B3FD4D907F4}">
      <dgm:prSet phldrT="[Text]"/>
      <dgm:spPr/>
      <dgm:t>
        <a:bodyPr/>
        <a:lstStyle/>
        <a:p>
          <a:r>
            <a:rPr lang="en-US" dirty="0">
              <a:latin typeface="Trebuchet MS" pitchFamily="34" charset="0"/>
            </a:rPr>
            <a:t>Cross Docking Service</a:t>
          </a:r>
        </a:p>
      </dgm:t>
    </dgm:pt>
    <dgm:pt modelId="{C3346EE4-A619-416C-A1BD-589F0F3CA306}" type="parTrans" cxnId="{3E299107-5E94-4035-B624-FA8367721098}">
      <dgm:prSet/>
      <dgm:spPr/>
      <dgm:t>
        <a:bodyPr/>
        <a:lstStyle/>
        <a:p>
          <a:endParaRPr lang="en-US"/>
        </a:p>
      </dgm:t>
    </dgm:pt>
    <dgm:pt modelId="{E58F6C5E-778A-4799-8688-47CAB00B1A41}" type="sibTrans" cxnId="{3E299107-5E94-4035-B624-FA8367721098}">
      <dgm:prSet/>
      <dgm:spPr/>
      <dgm:t>
        <a:bodyPr/>
        <a:lstStyle/>
        <a:p>
          <a:endParaRPr lang="en-US"/>
        </a:p>
      </dgm:t>
    </dgm:pt>
    <dgm:pt modelId="{B9ED259F-D1E8-45B7-919E-7C708708A5B5}" type="pres">
      <dgm:prSet presAssocID="{024BE12A-E753-4A5E-A70D-1C03F9863BAC}" presName="Name0" presStyleCnt="0">
        <dgm:presLayoutVars>
          <dgm:chMax/>
          <dgm:chPref/>
          <dgm:dir/>
        </dgm:presLayoutVars>
      </dgm:prSet>
      <dgm:spPr/>
    </dgm:pt>
    <dgm:pt modelId="{7CEE59C4-CBF0-4452-B920-749DEF58CB73}" type="pres">
      <dgm:prSet presAssocID="{A83DD136-3338-4636-A46B-3D1856CA061F}" presName="parenttextcomposite" presStyleCnt="0"/>
      <dgm:spPr/>
    </dgm:pt>
    <dgm:pt modelId="{509BF4BF-95AC-4378-887E-11ED33F6A1B1}" type="pres">
      <dgm:prSet presAssocID="{A83DD136-3338-4636-A46B-3D1856CA061F}" presName="parenttext" presStyleLbl="revTx" presStyleIdx="0" presStyleCnt="3">
        <dgm:presLayoutVars>
          <dgm:chMax/>
          <dgm:chPref val="2"/>
          <dgm:bulletEnabled val="1"/>
        </dgm:presLayoutVars>
      </dgm:prSet>
      <dgm:spPr/>
      <dgm:t>
        <a:bodyPr/>
        <a:lstStyle/>
        <a:p>
          <a:endParaRPr lang="en-US"/>
        </a:p>
      </dgm:t>
    </dgm:pt>
    <dgm:pt modelId="{3EE29C38-027A-480C-BB23-C88422037937}" type="pres">
      <dgm:prSet presAssocID="{A83DD136-3338-4636-A46B-3D1856CA061F}" presName="parallelogramComposite" presStyleCnt="0"/>
      <dgm:spPr/>
    </dgm:pt>
    <dgm:pt modelId="{6B3F4F8B-988E-4082-9BA7-A24A4AD6BEA2}" type="pres">
      <dgm:prSet presAssocID="{A83DD136-3338-4636-A46B-3D1856CA061F}" presName="parallelogram1" presStyleLbl="alignNode1" presStyleIdx="0" presStyleCnt="21"/>
      <dgm:spPr/>
    </dgm:pt>
    <dgm:pt modelId="{B4A677E5-4720-4726-916A-D3B08672FDE3}" type="pres">
      <dgm:prSet presAssocID="{A83DD136-3338-4636-A46B-3D1856CA061F}" presName="parallelogram2" presStyleLbl="alignNode1" presStyleIdx="1" presStyleCnt="21"/>
      <dgm:spPr/>
    </dgm:pt>
    <dgm:pt modelId="{473EFBB5-0F49-4245-A88D-B666DFA7D32D}" type="pres">
      <dgm:prSet presAssocID="{A83DD136-3338-4636-A46B-3D1856CA061F}" presName="parallelogram3" presStyleLbl="alignNode1" presStyleIdx="2" presStyleCnt="21"/>
      <dgm:spPr/>
    </dgm:pt>
    <dgm:pt modelId="{E9634D17-95FF-4B6E-B249-EE2C427FEF8F}" type="pres">
      <dgm:prSet presAssocID="{A83DD136-3338-4636-A46B-3D1856CA061F}" presName="parallelogram4" presStyleLbl="alignNode1" presStyleIdx="3" presStyleCnt="21"/>
      <dgm:spPr/>
    </dgm:pt>
    <dgm:pt modelId="{A56ED07A-0C72-42A4-886E-02607835C25F}" type="pres">
      <dgm:prSet presAssocID="{A83DD136-3338-4636-A46B-3D1856CA061F}" presName="parallelogram5" presStyleLbl="alignNode1" presStyleIdx="4" presStyleCnt="21"/>
      <dgm:spPr/>
    </dgm:pt>
    <dgm:pt modelId="{3A28D7B7-7D1E-4FB6-A37A-09490D9C3E42}" type="pres">
      <dgm:prSet presAssocID="{A83DD136-3338-4636-A46B-3D1856CA061F}" presName="parallelogram6" presStyleLbl="alignNode1" presStyleIdx="5" presStyleCnt="21"/>
      <dgm:spPr/>
    </dgm:pt>
    <dgm:pt modelId="{6DA33D91-53B6-4C99-B55E-CE9F99EF42E3}" type="pres">
      <dgm:prSet presAssocID="{A83DD136-3338-4636-A46B-3D1856CA061F}" presName="parallelogram7" presStyleLbl="alignNode1" presStyleIdx="6" presStyleCnt="21"/>
      <dgm:spPr/>
    </dgm:pt>
    <dgm:pt modelId="{911F0961-9E0E-4F38-A019-20F686ADB3B3}" type="pres">
      <dgm:prSet presAssocID="{A4A446EF-E4BE-4649-A5E1-FF86F3C73356}" presName="sibTrans" presStyleCnt="0"/>
      <dgm:spPr/>
    </dgm:pt>
    <dgm:pt modelId="{3004674C-3F33-4376-8E0E-F4E5DF470517}" type="pres">
      <dgm:prSet presAssocID="{71C3310E-A234-4E85-B85D-D6EB220C8E2A}" presName="parenttextcomposite" presStyleCnt="0"/>
      <dgm:spPr/>
    </dgm:pt>
    <dgm:pt modelId="{5DD6E2F8-D373-4FE0-9ECE-1DA91E808AFC}" type="pres">
      <dgm:prSet presAssocID="{71C3310E-A234-4E85-B85D-D6EB220C8E2A}" presName="parenttext" presStyleLbl="revTx" presStyleIdx="1" presStyleCnt="3">
        <dgm:presLayoutVars>
          <dgm:chMax/>
          <dgm:chPref val="2"/>
          <dgm:bulletEnabled val="1"/>
        </dgm:presLayoutVars>
      </dgm:prSet>
      <dgm:spPr/>
      <dgm:t>
        <a:bodyPr/>
        <a:lstStyle/>
        <a:p>
          <a:endParaRPr lang="en-US"/>
        </a:p>
      </dgm:t>
    </dgm:pt>
    <dgm:pt modelId="{E1C515AA-742D-4017-A1B3-45800E1DA8ED}" type="pres">
      <dgm:prSet presAssocID="{71C3310E-A234-4E85-B85D-D6EB220C8E2A}" presName="parallelogramComposite" presStyleCnt="0"/>
      <dgm:spPr/>
    </dgm:pt>
    <dgm:pt modelId="{BD293712-18B2-4C50-9682-CF392884267B}" type="pres">
      <dgm:prSet presAssocID="{71C3310E-A234-4E85-B85D-D6EB220C8E2A}" presName="parallelogram1" presStyleLbl="alignNode1" presStyleIdx="7" presStyleCnt="21"/>
      <dgm:spPr/>
    </dgm:pt>
    <dgm:pt modelId="{15E38909-DFD7-4917-9CA5-9392AB6F2FA4}" type="pres">
      <dgm:prSet presAssocID="{71C3310E-A234-4E85-B85D-D6EB220C8E2A}" presName="parallelogram2" presStyleLbl="alignNode1" presStyleIdx="8" presStyleCnt="21"/>
      <dgm:spPr/>
    </dgm:pt>
    <dgm:pt modelId="{28AEE687-7297-45C2-B224-2A482F78004D}" type="pres">
      <dgm:prSet presAssocID="{71C3310E-A234-4E85-B85D-D6EB220C8E2A}" presName="parallelogram3" presStyleLbl="alignNode1" presStyleIdx="9" presStyleCnt="21"/>
      <dgm:spPr/>
    </dgm:pt>
    <dgm:pt modelId="{ACE79DB2-9D04-4CE1-B88E-489B85C36F55}" type="pres">
      <dgm:prSet presAssocID="{71C3310E-A234-4E85-B85D-D6EB220C8E2A}" presName="parallelogram4" presStyleLbl="alignNode1" presStyleIdx="10" presStyleCnt="21"/>
      <dgm:spPr/>
    </dgm:pt>
    <dgm:pt modelId="{DC4A28AF-9128-49F2-9931-612FE0CF2DEE}" type="pres">
      <dgm:prSet presAssocID="{71C3310E-A234-4E85-B85D-D6EB220C8E2A}" presName="parallelogram5" presStyleLbl="alignNode1" presStyleIdx="11" presStyleCnt="21"/>
      <dgm:spPr/>
    </dgm:pt>
    <dgm:pt modelId="{0094C5A2-63A0-480F-8B29-A25557DBD347}" type="pres">
      <dgm:prSet presAssocID="{71C3310E-A234-4E85-B85D-D6EB220C8E2A}" presName="parallelogram6" presStyleLbl="alignNode1" presStyleIdx="12" presStyleCnt="21"/>
      <dgm:spPr/>
    </dgm:pt>
    <dgm:pt modelId="{235B08C5-3345-4778-BA86-4CB26572987A}" type="pres">
      <dgm:prSet presAssocID="{71C3310E-A234-4E85-B85D-D6EB220C8E2A}" presName="parallelogram7" presStyleLbl="alignNode1" presStyleIdx="13" presStyleCnt="21"/>
      <dgm:spPr/>
    </dgm:pt>
    <dgm:pt modelId="{5DE7D865-052C-4907-AC67-3AA9167BA3EA}" type="pres">
      <dgm:prSet presAssocID="{ADAE80C5-EFEC-4825-A776-84DDB33E2CFB}" presName="sibTrans" presStyleCnt="0"/>
      <dgm:spPr/>
    </dgm:pt>
    <dgm:pt modelId="{736488F2-D19E-4098-8A9E-3005CFB7E534}" type="pres">
      <dgm:prSet presAssocID="{DD596730-1C44-4986-8CBD-1B3FD4D907F4}" presName="parenttextcomposite" presStyleCnt="0"/>
      <dgm:spPr/>
    </dgm:pt>
    <dgm:pt modelId="{8B808C28-E6BE-49A2-A3A1-CDA78CF4B272}" type="pres">
      <dgm:prSet presAssocID="{DD596730-1C44-4986-8CBD-1B3FD4D907F4}" presName="parenttext" presStyleLbl="revTx" presStyleIdx="2" presStyleCnt="3">
        <dgm:presLayoutVars>
          <dgm:chMax/>
          <dgm:chPref val="2"/>
          <dgm:bulletEnabled val="1"/>
        </dgm:presLayoutVars>
      </dgm:prSet>
      <dgm:spPr/>
      <dgm:t>
        <a:bodyPr/>
        <a:lstStyle/>
        <a:p>
          <a:endParaRPr lang="en-US"/>
        </a:p>
      </dgm:t>
    </dgm:pt>
    <dgm:pt modelId="{FD0A3030-8E29-4642-8E89-652AF7556511}" type="pres">
      <dgm:prSet presAssocID="{DD596730-1C44-4986-8CBD-1B3FD4D907F4}" presName="parallelogramComposite" presStyleCnt="0"/>
      <dgm:spPr/>
    </dgm:pt>
    <dgm:pt modelId="{39C00B39-16C6-4C73-AF9F-5462350F3C92}" type="pres">
      <dgm:prSet presAssocID="{DD596730-1C44-4986-8CBD-1B3FD4D907F4}" presName="parallelogram1" presStyleLbl="alignNode1" presStyleIdx="14" presStyleCnt="21"/>
      <dgm:spPr/>
    </dgm:pt>
    <dgm:pt modelId="{17B302AC-321A-4A15-B860-A6E3C28101B3}" type="pres">
      <dgm:prSet presAssocID="{DD596730-1C44-4986-8CBD-1B3FD4D907F4}" presName="parallelogram2" presStyleLbl="alignNode1" presStyleIdx="15" presStyleCnt="21"/>
      <dgm:spPr/>
    </dgm:pt>
    <dgm:pt modelId="{D5EAC908-01C1-431B-B03D-347731FDB4C5}" type="pres">
      <dgm:prSet presAssocID="{DD596730-1C44-4986-8CBD-1B3FD4D907F4}" presName="parallelogram3" presStyleLbl="alignNode1" presStyleIdx="16" presStyleCnt="21"/>
      <dgm:spPr/>
    </dgm:pt>
    <dgm:pt modelId="{8777FE96-E5A7-4BE1-A450-0414A888B989}" type="pres">
      <dgm:prSet presAssocID="{DD596730-1C44-4986-8CBD-1B3FD4D907F4}" presName="parallelogram4" presStyleLbl="alignNode1" presStyleIdx="17" presStyleCnt="21"/>
      <dgm:spPr/>
    </dgm:pt>
    <dgm:pt modelId="{EBA8062A-C0B1-42A5-9CC0-852B168B9240}" type="pres">
      <dgm:prSet presAssocID="{DD596730-1C44-4986-8CBD-1B3FD4D907F4}" presName="parallelogram5" presStyleLbl="alignNode1" presStyleIdx="18" presStyleCnt="21"/>
      <dgm:spPr/>
    </dgm:pt>
    <dgm:pt modelId="{57351C76-041A-4382-8A9F-E1DCA602CE24}" type="pres">
      <dgm:prSet presAssocID="{DD596730-1C44-4986-8CBD-1B3FD4D907F4}" presName="parallelogram6" presStyleLbl="alignNode1" presStyleIdx="19" presStyleCnt="21"/>
      <dgm:spPr/>
    </dgm:pt>
    <dgm:pt modelId="{D7BB1EFA-FB4D-4CA2-90BA-FC6FBDDF7D5B}" type="pres">
      <dgm:prSet presAssocID="{DD596730-1C44-4986-8CBD-1B3FD4D907F4}" presName="parallelogram7" presStyleLbl="alignNode1" presStyleIdx="20" presStyleCnt="21"/>
      <dgm:spPr/>
    </dgm:pt>
  </dgm:ptLst>
  <dgm:cxnLst>
    <dgm:cxn modelId="{2DACD5E3-5C2F-43E2-AD2C-7AD96924AD57}" type="presOf" srcId="{DD596730-1C44-4986-8CBD-1B3FD4D907F4}" destId="{8B808C28-E6BE-49A2-A3A1-CDA78CF4B272}" srcOrd="0" destOrd="0" presId="urn:microsoft.com/office/officeart/2008/layout/VerticalAccentList"/>
    <dgm:cxn modelId="{C85CD39E-7760-4F8F-8315-90DBB57098ED}" srcId="{024BE12A-E753-4A5E-A70D-1C03F9863BAC}" destId="{A83DD136-3338-4636-A46B-3D1856CA061F}" srcOrd="0" destOrd="0" parTransId="{FF7C901F-ED6D-4999-BF3D-0C5A97F1F356}" sibTransId="{A4A446EF-E4BE-4649-A5E1-FF86F3C73356}"/>
    <dgm:cxn modelId="{02E967A6-657E-4FDF-B74A-1A1F75B7DD8E}" type="presOf" srcId="{A83DD136-3338-4636-A46B-3D1856CA061F}" destId="{509BF4BF-95AC-4378-887E-11ED33F6A1B1}" srcOrd="0" destOrd="0" presId="urn:microsoft.com/office/officeart/2008/layout/VerticalAccentList"/>
    <dgm:cxn modelId="{74399341-C0A1-4727-AF18-4F4F5DD7420F}" type="presOf" srcId="{024BE12A-E753-4A5E-A70D-1C03F9863BAC}" destId="{B9ED259F-D1E8-45B7-919E-7C708708A5B5}" srcOrd="0" destOrd="0" presId="urn:microsoft.com/office/officeart/2008/layout/VerticalAccentList"/>
    <dgm:cxn modelId="{A164C4DF-0B61-4266-93C5-9D7671619A2E}" type="presOf" srcId="{71C3310E-A234-4E85-B85D-D6EB220C8E2A}" destId="{5DD6E2F8-D373-4FE0-9ECE-1DA91E808AFC}" srcOrd="0" destOrd="0" presId="urn:microsoft.com/office/officeart/2008/layout/VerticalAccentList"/>
    <dgm:cxn modelId="{168155C8-7C25-41F1-B96A-F07408A7697D}" srcId="{024BE12A-E753-4A5E-A70D-1C03F9863BAC}" destId="{71C3310E-A234-4E85-B85D-D6EB220C8E2A}" srcOrd="1" destOrd="0" parTransId="{F0B8935A-C057-4F2B-A1AD-C6C7459685FB}" sibTransId="{ADAE80C5-EFEC-4825-A776-84DDB33E2CFB}"/>
    <dgm:cxn modelId="{3E299107-5E94-4035-B624-FA8367721098}" srcId="{024BE12A-E753-4A5E-A70D-1C03F9863BAC}" destId="{DD596730-1C44-4986-8CBD-1B3FD4D907F4}" srcOrd="2" destOrd="0" parTransId="{C3346EE4-A619-416C-A1BD-589F0F3CA306}" sibTransId="{E58F6C5E-778A-4799-8688-47CAB00B1A41}"/>
    <dgm:cxn modelId="{9C5A3A7A-49F7-4C4B-AD03-FCE90F619B74}" type="presParOf" srcId="{B9ED259F-D1E8-45B7-919E-7C708708A5B5}" destId="{7CEE59C4-CBF0-4452-B920-749DEF58CB73}" srcOrd="0" destOrd="0" presId="urn:microsoft.com/office/officeart/2008/layout/VerticalAccentList"/>
    <dgm:cxn modelId="{68E82D1F-00FA-43AD-9C6B-6D3955EBD2BD}" type="presParOf" srcId="{7CEE59C4-CBF0-4452-B920-749DEF58CB73}" destId="{509BF4BF-95AC-4378-887E-11ED33F6A1B1}" srcOrd="0" destOrd="0" presId="urn:microsoft.com/office/officeart/2008/layout/VerticalAccentList"/>
    <dgm:cxn modelId="{7BA16D5C-5D1F-426C-858E-883E8E73453B}" type="presParOf" srcId="{B9ED259F-D1E8-45B7-919E-7C708708A5B5}" destId="{3EE29C38-027A-480C-BB23-C88422037937}" srcOrd="1" destOrd="0" presId="urn:microsoft.com/office/officeart/2008/layout/VerticalAccentList"/>
    <dgm:cxn modelId="{6AD90039-7653-4C4A-ABA0-B352CB307417}" type="presParOf" srcId="{3EE29C38-027A-480C-BB23-C88422037937}" destId="{6B3F4F8B-988E-4082-9BA7-A24A4AD6BEA2}" srcOrd="0" destOrd="0" presId="urn:microsoft.com/office/officeart/2008/layout/VerticalAccentList"/>
    <dgm:cxn modelId="{D128D348-AEEE-490F-9C50-69084D0BB1D0}" type="presParOf" srcId="{3EE29C38-027A-480C-BB23-C88422037937}" destId="{B4A677E5-4720-4726-916A-D3B08672FDE3}" srcOrd="1" destOrd="0" presId="urn:microsoft.com/office/officeart/2008/layout/VerticalAccentList"/>
    <dgm:cxn modelId="{91AF6F4B-57C7-455A-940B-DDC4B895626C}" type="presParOf" srcId="{3EE29C38-027A-480C-BB23-C88422037937}" destId="{473EFBB5-0F49-4245-A88D-B666DFA7D32D}" srcOrd="2" destOrd="0" presId="urn:microsoft.com/office/officeart/2008/layout/VerticalAccentList"/>
    <dgm:cxn modelId="{7E83D277-091F-41ED-A3B1-B393F442CD10}" type="presParOf" srcId="{3EE29C38-027A-480C-BB23-C88422037937}" destId="{E9634D17-95FF-4B6E-B249-EE2C427FEF8F}" srcOrd="3" destOrd="0" presId="urn:microsoft.com/office/officeart/2008/layout/VerticalAccentList"/>
    <dgm:cxn modelId="{1C0B26D8-D0AB-4DFB-A8D3-3BF0CA0A0200}" type="presParOf" srcId="{3EE29C38-027A-480C-BB23-C88422037937}" destId="{A56ED07A-0C72-42A4-886E-02607835C25F}" srcOrd="4" destOrd="0" presId="urn:microsoft.com/office/officeart/2008/layout/VerticalAccentList"/>
    <dgm:cxn modelId="{DA45DC48-39AC-4C59-8E53-F5B8AF69B564}" type="presParOf" srcId="{3EE29C38-027A-480C-BB23-C88422037937}" destId="{3A28D7B7-7D1E-4FB6-A37A-09490D9C3E42}" srcOrd="5" destOrd="0" presId="urn:microsoft.com/office/officeart/2008/layout/VerticalAccentList"/>
    <dgm:cxn modelId="{3D51B72D-8FB9-4E60-A318-C4B18C224B70}" type="presParOf" srcId="{3EE29C38-027A-480C-BB23-C88422037937}" destId="{6DA33D91-53B6-4C99-B55E-CE9F99EF42E3}" srcOrd="6" destOrd="0" presId="urn:microsoft.com/office/officeart/2008/layout/VerticalAccentList"/>
    <dgm:cxn modelId="{A852C43C-1602-4198-89CF-602D7D065D0F}" type="presParOf" srcId="{B9ED259F-D1E8-45B7-919E-7C708708A5B5}" destId="{911F0961-9E0E-4F38-A019-20F686ADB3B3}" srcOrd="2" destOrd="0" presId="urn:microsoft.com/office/officeart/2008/layout/VerticalAccentList"/>
    <dgm:cxn modelId="{7C168E55-E91B-409D-AB78-460314879626}" type="presParOf" srcId="{B9ED259F-D1E8-45B7-919E-7C708708A5B5}" destId="{3004674C-3F33-4376-8E0E-F4E5DF470517}" srcOrd="3" destOrd="0" presId="urn:microsoft.com/office/officeart/2008/layout/VerticalAccentList"/>
    <dgm:cxn modelId="{B9AA7C02-E9B7-4CB7-8CB8-9BAF5650D614}" type="presParOf" srcId="{3004674C-3F33-4376-8E0E-F4E5DF470517}" destId="{5DD6E2F8-D373-4FE0-9ECE-1DA91E808AFC}" srcOrd="0" destOrd="0" presId="urn:microsoft.com/office/officeart/2008/layout/VerticalAccentList"/>
    <dgm:cxn modelId="{4D1B75B0-8C7F-4141-8E93-AFD596990A71}" type="presParOf" srcId="{B9ED259F-D1E8-45B7-919E-7C708708A5B5}" destId="{E1C515AA-742D-4017-A1B3-45800E1DA8ED}" srcOrd="4" destOrd="0" presId="urn:microsoft.com/office/officeart/2008/layout/VerticalAccentList"/>
    <dgm:cxn modelId="{9F56D760-188D-4EFF-808A-84F280C740B2}" type="presParOf" srcId="{E1C515AA-742D-4017-A1B3-45800E1DA8ED}" destId="{BD293712-18B2-4C50-9682-CF392884267B}" srcOrd="0" destOrd="0" presId="urn:microsoft.com/office/officeart/2008/layout/VerticalAccentList"/>
    <dgm:cxn modelId="{54374E80-C8BD-4674-95BA-4583E3634F70}" type="presParOf" srcId="{E1C515AA-742D-4017-A1B3-45800E1DA8ED}" destId="{15E38909-DFD7-4917-9CA5-9392AB6F2FA4}" srcOrd="1" destOrd="0" presId="urn:microsoft.com/office/officeart/2008/layout/VerticalAccentList"/>
    <dgm:cxn modelId="{6FB9550C-A963-487A-94A3-F6969D1B8138}" type="presParOf" srcId="{E1C515AA-742D-4017-A1B3-45800E1DA8ED}" destId="{28AEE687-7297-45C2-B224-2A482F78004D}" srcOrd="2" destOrd="0" presId="urn:microsoft.com/office/officeart/2008/layout/VerticalAccentList"/>
    <dgm:cxn modelId="{F0E83668-E1A2-4D26-86A9-386D0422EC25}" type="presParOf" srcId="{E1C515AA-742D-4017-A1B3-45800E1DA8ED}" destId="{ACE79DB2-9D04-4CE1-B88E-489B85C36F55}" srcOrd="3" destOrd="0" presId="urn:microsoft.com/office/officeart/2008/layout/VerticalAccentList"/>
    <dgm:cxn modelId="{D5AEC984-2325-4BD0-B72D-E839CE1F087F}" type="presParOf" srcId="{E1C515AA-742D-4017-A1B3-45800E1DA8ED}" destId="{DC4A28AF-9128-49F2-9931-612FE0CF2DEE}" srcOrd="4" destOrd="0" presId="urn:microsoft.com/office/officeart/2008/layout/VerticalAccentList"/>
    <dgm:cxn modelId="{55FB37E4-67AA-4BF0-AF32-87F1277FB097}" type="presParOf" srcId="{E1C515AA-742D-4017-A1B3-45800E1DA8ED}" destId="{0094C5A2-63A0-480F-8B29-A25557DBD347}" srcOrd="5" destOrd="0" presId="urn:microsoft.com/office/officeart/2008/layout/VerticalAccentList"/>
    <dgm:cxn modelId="{AB083074-54B0-4827-8FF2-9A7725A98014}" type="presParOf" srcId="{E1C515AA-742D-4017-A1B3-45800E1DA8ED}" destId="{235B08C5-3345-4778-BA86-4CB26572987A}" srcOrd="6" destOrd="0" presId="urn:microsoft.com/office/officeart/2008/layout/VerticalAccentList"/>
    <dgm:cxn modelId="{20A9F2E3-016E-4836-BE37-5A2CF69C9E56}" type="presParOf" srcId="{B9ED259F-D1E8-45B7-919E-7C708708A5B5}" destId="{5DE7D865-052C-4907-AC67-3AA9167BA3EA}" srcOrd="5" destOrd="0" presId="urn:microsoft.com/office/officeart/2008/layout/VerticalAccentList"/>
    <dgm:cxn modelId="{8F9B0FE7-38C0-45FD-AF7B-7F61A1BCAED9}" type="presParOf" srcId="{B9ED259F-D1E8-45B7-919E-7C708708A5B5}" destId="{736488F2-D19E-4098-8A9E-3005CFB7E534}" srcOrd="6" destOrd="0" presId="urn:microsoft.com/office/officeart/2008/layout/VerticalAccentList"/>
    <dgm:cxn modelId="{4E46CE69-3B61-43A8-A189-2436331412BE}" type="presParOf" srcId="{736488F2-D19E-4098-8A9E-3005CFB7E534}" destId="{8B808C28-E6BE-49A2-A3A1-CDA78CF4B272}" srcOrd="0" destOrd="0" presId="urn:microsoft.com/office/officeart/2008/layout/VerticalAccentList"/>
    <dgm:cxn modelId="{D4B7A746-878C-4545-ABC9-F140337B06DE}" type="presParOf" srcId="{B9ED259F-D1E8-45B7-919E-7C708708A5B5}" destId="{FD0A3030-8E29-4642-8E89-652AF7556511}" srcOrd="7" destOrd="0" presId="urn:microsoft.com/office/officeart/2008/layout/VerticalAccentList"/>
    <dgm:cxn modelId="{60EF6303-6F11-40A7-917A-55BBE3B3E5D1}" type="presParOf" srcId="{FD0A3030-8E29-4642-8E89-652AF7556511}" destId="{39C00B39-16C6-4C73-AF9F-5462350F3C92}" srcOrd="0" destOrd="0" presId="urn:microsoft.com/office/officeart/2008/layout/VerticalAccentList"/>
    <dgm:cxn modelId="{89E3E0E4-2CE1-485C-9C96-E17D94503922}" type="presParOf" srcId="{FD0A3030-8E29-4642-8E89-652AF7556511}" destId="{17B302AC-321A-4A15-B860-A6E3C28101B3}" srcOrd="1" destOrd="0" presId="urn:microsoft.com/office/officeart/2008/layout/VerticalAccentList"/>
    <dgm:cxn modelId="{95662AA0-5B77-47C8-84BA-25159D91DB50}" type="presParOf" srcId="{FD0A3030-8E29-4642-8E89-652AF7556511}" destId="{D5EAC908-01C1-431B-B03D-347731FDB4C5}" srcOrd="2" destOrd="0" presId="urn:microsoft.com/office/officeart/2008/layout/VerticalAccentList"/>
    <dgm:cxn modelId="{5EAF046F-9BD3-4328-91FD-376E726ABC72}" type="presParOf" srcId="{FD0A3030-8E29-4642-8E89-652AF7556511}" destId="{8777FE96-E5A7-4BE1-A450-0414A888B989}" srcOrd="3" destOrd="0" presId="urn:microsoft.com/office/officeart/2008/layout/VerticalAccentList"/>
    <dgm:cxn modelId="{9A762558-6D4F-42B7-8991-27394F6363AB}" type="presParOf" srcId="{FD0A3030-8E29-4642-8E89-652AF7556511}" destId="{EBA8062A-C0B1-42A5-9CC0-852B168B9240}" srcOrd="4" destOrd="0" presId="urn:microsoft.com/office/officeart/2008/layout/VerticalAccentList"/>
    <dgm:cxn modelId="{B89271DC-6DBC-41B9-888B-1880A36BF450}" type="presParOf" srcId="{FD0A3030-8E29-4642-8E89-652AF7556511}" destId="{57351C76-041A-4382-8A9F-E1DCA602CE24}" srcOrd="5" destOrd="0" presId="urn:microsoft.com/office/officeart/2008/layout/VerticalAccentList"/>
    <dgm:cxn modelId="{354AE1E3-9E94-4D4F-8B70-64DC7F27DBF9}" type="presParOf" srcId="{FD0A3030-8E29-4642-8E89-652AF7556511}" destId="{D7BB1EFA-FB4D-4CA2-90BA-FC6FBDDF7D5B}"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4BE12A-E753-4A5E-A70D-1C03F9863BAC}" type="doc">
      <dgm:prSet loTypeId="urn:microsoft.com/office/officeart/2008/layout/VerticalAccentList" loCatId="list" qsTypeId="urn:microsoft.com/office/officeart/2005/8/quickstyle/3d1" qsCatId="3D" csTypeId="urn:microsoft.com/office/officeart/2005/8/colors/accent1_2" csCatId="accent1" phldr="1"/>
      <dgm:spPr/>
    </dgm:pt>
    <dgm:pt modelId="{885B036B-99A5-4654-8558-B88CA0B23221}">
      <dgm:prSet phldrT="[Text]" custT="1"/>
      <dgm:spPr/>
      <dgm:t>
        <a:bodyPr/>
        <a:lstStyle/>
        <a:p>
          <a:r>
            <a:rPr lang="en-US" sz="1200" dirty="0">
              <a:latin typeface="Trebuchet MS" pitchFamily="34" charset="0"/>
            </a:rPr>
            <a:t>Inventory Management</a:t>
          </a:r>
        </a:p>
      </dgm:t>
    </dgm:pt>
    <dgm:pt modelId="{B950237A-C808-4120-82CD-9FC836394F20}" type="parTrans" cxnId="{055590BC-D1D7-4349-9FAE-714262CC933E}">
      <dgm:prSet/>
      <dgm:spPr/>
      <dgm:t>
        <a:bodyPr/>
        <a:lstStyle/>
        <a:p>
          <a:endParaRPr lang="en-US"/>
        </a:p>
      </dgm:t>
    </dgm:pt>
    <dgm:pt modelId="{F0FFD1AB-F478-4103-91F2-13375666791C}" type="sibTrans" cxnId="{055590BC-D1D7-4349-9FAE-714262CC933E}">
      <dgm:prSet/>
      <dgm:spPr/>
      <dgm:t>
        <a:bodyPr/>
        <a:lstStyle/>
        <a:p>
          <a:endParaRPr lang="en-US"/>
        </a:p>
      </dgm:t>
    </dgm:pt>
    <dgm:pt modelId="{B91B763E-2EA5-4C27-ACC1-86754897AD6E}">
      <dgm:prSet phldrT="[Text]" custT="1"/>
      <dgm:spPr/>
      <dgm:t>
        <a:bodyPr/>
        <a:lstStyle/>
        <a:p>
          <a:r>
            <a:rPr lang="en-US" sz="1200" dirty="0">
              <a:latin typeface="Trebuchet MS" pitchFamily="34" charset="0"/>
            </a:rPr>
            <a:t>Plugin Points For Refer Vans </a:t>
          </a:r>
        </a:p>
      </dgm:t>
    </dgm:pt>
    <dgm:pt modelId="{01354CF1-1548-478D-B93A-94DFB4756173}" type="parTrans" cxnId="{7ED56B84-2C10-4DAE-BFFC-941F35A827A2}">
      <dgm:prSet/>
      <dgm:spPr/>
      <dgm:t>
        <a:bodyPr/>
        <a:lstStyle/>
        <a:p>
          <a:endParaRPr lang="en-US"/>
        </a:p>
      </dgm:t>
    </dgm:pt>
    <dgm:pt modelId="{6C65AE0F-41CB-4DE3-AAED-842A533B844A}" type="sibTrans" cxnId="{7ED56B84-2C10-4DAE-BFFC-941F35A827A2}">
      <dgm:prSet/>
      <dgm:spPr/>
      <dgm:t>
        <a:bodyPr/>
        <a:lstStyle/>
        <a:p>
          <a:endParaRPr lang="en-US"/>
        </a:p>
      </dgm:t>
    </dgm:pt>
    <dgm:pt modelId="{14C1184D-F9CB-4751-BBC0-D364F88EF3A7}">
      <dgm:prSet phldrT="[Text]" custT="1"/>
      <dgm:spPr/>
      <dgm:t>
        <a:bodyPr/>
        <a:lstStyle/>
        <a:p>
          <a:r>
            <a:rPr lang="en-US" sz="1200" dirty="0">
              <a:latin typeface="Trebuchet MS" pitchFamily="34" charset="0"/>
            </a:rPr>
            <a:t>Value added services </a:t>
          </a:r>
        </a:p>
      </dgm:t>
    </dgm:pt>
    <dgm:pt modelId="{D044C12C-05BE-495F-8738-B1BEA4879240}" type="parTrans" cxnId="{5E077CCD-0FB1-426D-B6C9-B4EE838E96D2}">
      <dgm:prSet/>
      <dgm:spPr/>
      <dgm:t>
        <a:bodyPr/>
        <a:lstStyle/>
        <a:p>
          <a:endParaRPr lang="en-US"/>
        </a:p>
      </dgm:t>
    </dgm:pt>
    <dgm:pt modelId="{78FA7799-083C-4695-861D-5F21F2975F13}" type="sibTrans" cxnId="{5E077CCD-0FB1-426D-B6C9-B4EE838E96D2}">
      <dgm:prSet/>
      <dgm:spPr/>
      <dgm:t>
        <a:bodyPr/>
        <a:lstStyle/>
        <a:p>
          <a:endParaRPr lang="en-US"/>
        </a:p>
      </dgm:t>
    </dgm:pt>
    <dgm:pt modelId="{60008099-A101-46DD-9D69-D26A17B81C27}">
      <dgm:prSet phldrT="[Text]" custT="1"/>
      <dgm:spPr/>
      <dgm:t>
        <a:bodyPr/>
        <a:lstStyle/>
        <a:p>
          <a:r>
            <a:rPr lang="en-US" sz="1200" dirty="0">
              <a:latin typeface="Trebuchet MS" pitchFamily="34" charset="0"/>
            </a:rPr>
            <a:t>Transportation cross the nation </a:t>
          </a:r>
        </a:p>
      </dgm:t>
    </dgm:pt>
    <dgm:pt modelId="{5D41432E-37BC-4298-9685-5A094D1F45EA}" type="parTrans" cxnId="{FCFF5D9A-1FBB-4007-9CF6-79B4589E594E}">
      <dgm:prSet/>
      <dgm:spPr/>
      <dgm:t>
        <a:bodyPr/>
        <a:lstStyle/>
        <a:p>
          <a:endParaRPr lang="en-US"/>
        </a:p>
      </dgm:t>
    </dgm:pt>
    <dgm:pt modelId="{9C9D4180-20E8-4DF0-953C-3B3BB1C00267}" type="sibTrans" cxnId="{FCFF5D9A-1FBB-4007-9CF6-79B4589E594E}">
      <dgm:prSet/>
      <dgm:spPr/>
      <dgm:t>
        <a:bodyPr/>
        <a:lstStyle/>
        <a:p>
          <a:endParaRPr lang="en-US"/>
        </a:p>
      </dgm:t>
    </dgm:pt>
    <dgm:pt modelId="{2C3E67A1-507C-4003-AE09-70047C86C8B2}" type="pres">
      <dgm:prSet presAssocID="{024BE12A-E753-4A5E-A70D-1C03F9863BAC}" presName="Name0" presStyleCnt="0">
        <dgm:presLayoutVars>
          <dgm:chMax/>
          <dgm:chPref/>
          <dgm:dir/>
        </dgm:presLayoutVars>
      </dgm:prSet>
      <dgm:spPr/>
    </dgm:pt>
    <dgm:pt modelId="{D5862A87-8BE6-4CAF-ACD3-97462C720A3D}" type="pres">
      <dgm:prSet presAssocID="{B91B763E-2EA5-4C27-ACC1-86754897AD6E}" presName="parenttextcomposite" presStyleCnt="0"/>
      <dgm:spPr/>
    </dgm:pt>
    <dgm:pt modelId="{223BDF2C-E5FE-4277-B02A-D119816BCC10}" type="pres">
      <dgm:prSet presAssocID="{B91B763E-2EA5-4C27-ACC1-86754897AD6E}" presName="parenttext" presStyleLbl="revTx" presStyleIdx="0" presStyleCnt="4">
        <dgm:presLayoutVars>
          <dgm:chMax/>
          <dgm:chPref val="2"/>
          <dgm:bulletEnabled val="1"/>
        </dgm:presLayoutVars>
      </dgm:prSet>
      <dgm:spPr/>
      <dgm:t>
        <a:bodyPr/>
        <a:lstStyle/>
        <a:p>
          <a:endParaRPr lang="en-US"/>
        </a:p>
      </dgm:t>
    </dgm:pt>
    <dgm:pt modelId="{D0F01592-99DC-40A4-8B3F-CE28BAC0E1CB}" type="pres">
      <dgm:prSet presAssocID="{B91B763E-2EA5-4C27-ACC1-86754897AD6E}" presName="parallelogramComposite" presStyleCnt="0"/>
      <dgm:spPr/>
    </dgm:pt>
    <dgm:pt modelId="{F699D1DF-8D75-470A-A761-BD1E36B1C107}" type="pres">
      <dgm:prSet presAssocID="{B91B763E-2EA5-4C27-ACC1-86754897AD6E}" presName="parallelogram1" presStyleLbl="alignNode1" presStyleIdx="0" presStyleCnt="28" custScaleX="102850"/>
      <dgm:spPr/>
    </dgm:pt>
    <dgm:pt modelId="{52070FE5-DEBD-4285-B298-762F2BA946FA}" type="pres">
      <dgm:prSet presAssocID="{B91B763E-2EA5-4C27-ACC1-86754897AD6E}" presName="parallelogram2" presStyleLbl="alignNode1" presStyleIdx="1" presStyleCnt="28" custScaleX="102850"/>
      <dgm:spPr/>
    </dgm:pt>
    <dgm:pt modelId="{ED48E1E2-3460-4662-B66E-96C34D540225}" type="pres">
      <dgm:prSet presAssocID="{B91B763E-2EA5-4C27-ACC1-86754897AD6E}" presName="parallelogram3" presStyleLbl="alignNode1" presStyleIdx="2" presStyleCnt="28" custScaleX="102850"/>
      <dgm:spPr/>
    </dgm:pt>
    <dgm:pt modelId="{50F631C4-982D-4284-842E-4D8DCDA46489}" type="pres">
      <dgm:prSet presAssocID="{B91B763E-2EA5-4C27-ACC1-86754897AD6E}" presName="parallelogram4" presStyleLbl="alignNode1" presStyleIdx="3" presStyleCnt="28" custScaleX="102850"/>
      <dgm:spPr/>
    </dgm:pt>
    <dgm:pt modelId="{0E66E0CE-E4FB-4A91-A75C-050E7DEE112B}" type="pres">
      <dgm:prSet presAssocID="{B91B763E-2EA5-4C27-ACC1-86754897AD6E}" presName="parallelogram5" presStyleLbl="alignNode1" presStyleIdx="4" presStyleCnt="28" custScaleX="102850"/>
      <dgm:spPr/>
    </dgm:pt>
    <dgm:pt modelId="{9F1B4763-AF05-4E01-BAE7-C02398357C95}" type="pres">
      <dgm:prSet presAssocID="{B91B763E-2EA5-4C27-ACC1-86754897AD6E}" presName="parallelogram6" presStyleLbl="alignNode1" presStyleIdx="5" presStyleCnt="28" custScaleX="102850"/>
      <dgm:spPr/>
    </dgm:pt>
    <dgm:pt modelId="{A1EF1019-757E-49DF-91E3-1B27BA2A3E5F}" type="pres">
      <dgm:prSet presAssocID="{B91B763E-2EA5-4C27-ACC1-86754897AD6E}" presName="parallelogram7" presStyleLbl="alignNode1" presStyleIdx="6" presStyleCnt="28" custScaleX="102850"/>
      <dgm:spPr/>
    </dgm:pt>
    <dgm:pt modelId="{CCDB7118-6525-43D1-A3AD-54047B495C92}" type="pres">
      <dgm:prSet presAssocID="{6C65AE0F-41CB-4DE3-AAED-842A533B844A}" presName="sibTrans" presStyleCnt="0"/>
      <dgm:spPr/>
    </dgm:pt>
    <dgm:pt modelId="{423111BD-0937-414E-B1B5-FBA135F9EC66}" type="pres">
      <dgm:prSet presAssocID="{885B036B-99A5-4654-8558-B88CA0B23221}" presName="parenttextcomposite" presStyleCnt="0"/>
      <dgm:spPr/>
    </dgm:pt>
    <dgm:pt modelId="{8D592153-AABA-404D-9130-943B9A18CBF6}" type="pres">
      <dgm:prSet presAssocID="{885B036B-99A5-4654-8558-B88CA0B23221}" presName="parenttext" presStyleLbl="revTx" presStyleIdx="1" presStyleCnt="4">
        <dgm:presLayoutVars>
          <dgm:chMax/>
          <dgm:chPref val="2"/>
          <dgm:bulletEnabled val="1"/>
        </dgm:presLayoutVars>
      </dgm:prSet>
      <dgm:spPr/>
      <dgm:t>
        <a:bodyPr/>
        <a:lstStyle/>
        <a:p>
          <a:endParaRPr lang="en-US"/>
        </a:p>
      </dgm:t>
    </dgm:pt>
    <dgm:pt modelId="{3EC2C321-F8BF-484E-98C6-20DB370FAE2E}" type="pres">
      <dgm:prSet presAssocID="{885B036B-99A5-4654-8558-B88CA0B23221}" presName="parallelogramComposite" presStyleCnt="0"/>
      <dgm:spPr/>
    </dgm:pt>
    <dgm:pt modelId="{D19F4B0F-892F-45D4-9D26-C6302FA64733}" type="pres">
      <dgm:prSet presAssocID="{885B036B-99A5-4654-8558-B88CA0B23221}" presName="parallelogram1" presStyleLbl="alignNode1" presStyleIdx="7" presStyleCnt="28"/>
      <dgm:spPr/>
    </dgm:pt>
    <dgm:pt modelId="{102E9446-A79F-4156-8C43-F40FFF0357D5}" type="pres">
      <dgm:prSet presAssocID="{885B036B-99A5-4654-8558-B88CA0B23221}" presName="parallelogram2" presStyleLbl="alignNode1" presStyleIdx="8" presStyleCnt="28"/>
      <dgm:spPr/>
    </dgm:pt>
    <dgm:pt modelId="{80BD8D8B-BFB6-412E-A42E-5CA939ED9D63}" type="pres">
      <dgm:prSet presAssocID="{885B036B-99A5-4654-8558-B88CA0B23221}" presName="parallelogram3" presStyleLbl="alignNode1" presStyleIdx="9" presStyleCnt="28"/>
      <dgm:spPr/>
    </dgm:pt>
    <dgm:pt modelId="{3A0819C8-C5BC-4B18-BF5C-56667FFB7F70}" type="pres">
      <dgm:prSet presAssocID="{885B036B-99A5-4654-8558-B88CA0B23221}" presName="parallelogram4" presStyleLbl="alignNode1" presStyleIdx="10" presStyleCnt="28"/>
      <dgm:spPr/>
    </dgm:pt>
    <dgm:pt modelId="{A1DC4551-2ADB-4436-BDC6-A8C6EA16E93E}" type="pres">
      <dgm:prSet presAssocID="{885B036B-99A5-4654-8558-B88CA0B23221}" presName="parallelogram5" presStyleLbl="alignNode1" presStyleIdx="11" presStyleCnt="28"/>
      <dgm:spPr/>
    </dgm:pt>
    <dgm:pt modelId="{30C0C98E-5923-4F4C-A21E-7A8CE6D506B5}" type="pres">
      <dgm:prSet presAssocID="{885B036B-99A5-4654-8558-B88CA0B23221}" presName="parallelogram6" presStyleLbl="alignNode1" presStyleIdx="12" presStyleCnt="28"/>
      <dgm:spPr/>
    </dgm:pt>
    <dgm:pt modelId="{9080BF13-D0B8-4BE1-8CE6-4E9E5DF9AA92}" type="pres">
      <dgm:prSet presAssocID="{885B036B-99A5-4654-8558-B88CA0B23221}" presName="parallelogram7" presStyleLbl="alignNode1" presStyleIdx="13" presStyleCnt="28"/>
      <dgm:spPr/>
    </dgm:pt>
    <dgm:pt modelId="{EAFD06BD-AE25-49CA-874B-5C19BCA6A821}" type="pres">
      <dgm:prSet presAssocID="{F0FFD1AB-F478-4103-91F2-13375666791C}" presName="sibTrans" presStyleCnt="0"/>
      <dgm:spPr/>
    </dgm:pt>
    <dgm:pt modelId="{14BABA75-8152-4EB2-9543-DB89305D35AA}" type="pres">
      <dgm:prSet presAssocID="{14C1184D-F9CB-4751-BBC0-D364F88EF3A7}" presName="parenttextcomposite" presStyleCnt="0"/>
      <dgm:spPr/>
    </dgm:pt>
    <dgm:pt modelId="{A87F6BD0-E537-4C65-9BBB-B34D25584976}" type="pres">
      <dgm:prSet presAssocID="{14C1184D-F9CB-4751-BBC0-D364F88EF3A7}" presName="parenttext" presStyleLbl="revTx" presStyleIdx="2" presStyleCnt="4">
        <dgm:presLayoutVars>
          <dgm:chMax/>
          <dgm:chPref val="2"/>
          <dgm:bulletEnabled val="1"/>
        </dgm:presLayoutVars>
      </dgm:prSet>
      <dgm:spPr/>
      <dgm:t>
        <a:bodyPr/>
        <a:lstStyle/>
        <a:p>
          <a:endParaRPr lang="en-US"/>
        </a:p>
      </dgm:t>
    </dgm:pt>
    <dgm:pt modelId="{8D6BF927-BE55-4AA8-B431-96B20625F4B6}" type="pres">
      <dgm:prSet presAssocID="{14C1184D-F9CB-4751-BBC0-D364F88EF3A7}" presName="parallelogramComposite" presStyleCnt="0"/>
      <dgm:spPr/>
    </dgm:pt>
    <dgm:pt modelId="{CD0DDD0D-177D-4C29-B0DD-E1926B1CFB47}" type="pres">
      <dgm:prSet presAssocID="{14C1184D-F9CB-4751-BBC0-D364F88EF3A7}" presName="parallelogram1" presStyleLbl="alignNode1" presStyleIdx="14" presStyleCnt="28"/>
      <dgm:spPr/>
    </dgm:pt>
    <dgm:pt modelId="{66075887-6F95-4BB2-9885-4FEF763AE4F2}" type="pres">
      <dgm:prSet presAssocID="{14C1184D-F9CB-4751-BBC0-D364F88EF3A7}" presName="parallelogram2" presStyleLbl="alignNode1" presStyleIdx="15" presStyleCnt="28"/>
      <dgm:spPr/>
    </dgm:pt>
    <dgm:pt modelId="{F68DAFA9-E41A-4AA5-B57E-144DC6C97582}" type="pres">
      <dgm:prSet presAssocID="{14C1184D-F9CB-4751-BBC0-D364F88EF3A7}" presName="parallelogram3" presStyleLbl="alignNode1" presStyleIdx="16" presStyleCnt="28"/>
      <dgm:spPr/>
    </dgm:pt>
    <dgm:pt modelId="{0E79A12A-7752-482B-B903-618313B322A4}" type="pres">
      <dgm:prSet presAssocID="{14C1184D-F9CB-4751-BBC0-D364F88EF3A7}" presName="parallelogram4" presStyleLbl="alignNode1" presStyleIdx="17" presStyleCnt="28"/>
      <dgm:spPr/>
    </dgm:pt>
    <dgm:pt modelId="{FB277C29-7B13-48F7-A2E1-B39F29441819}" type="pres">
      <dgm:prSet presAssocID="{14C1184D-F9CB-4751-BBC0-D364F88EF3A7}" presName="parallelogram5" presStyleLbl="alignNode1" presStyleIdx="18" presStyleCnt="28"/>
      <dgm:spPr/>
    </dgm:pt>
    <dgm:pt modelId="{8741D629-74A4-4F15-A959-DC8EBFB77E2A}" type="pres">
      <dgm:prSet presAssocID="{14C1184D-F9CB-4751-BBC0-D364F88EF3A7}" presName="parallelogram6" presStyleLbl="alignNode1" presStyleIdx="19" presStyleCnt="28"/>
      <dgm:spPr/>
    </dgm:pt>
    <dgm:pt modelId="{36786517-0026-430B-9C4A-6D163E232769}" type="pres">
      <dgm:prSet presAssocID="{14C1184D-F9CB-4751-BBC0-D364F88EF3A7}" presName="parallelogram7" presStyleLbl="alignNode1" presStyleIdx="20" presStyleCnt="28"/>
      <dgm:spPr/>
    </dgm:pt>
    <dgm:pt modelId="{917FCE39-413E-4372-871F-9294C9A92BF6}" type="pres">
      <dgm:prSet presAssocID="{78FA7799-083C-4695-861D-5F21F2975F13}" presName="sibTrans" presStyleCnt="0"/>
      <dgm:spPr/>
    </dgm:pt>
    <dgm:pt modelId="{F24A4427-5030-423F-B86F-9B7D2A6AE5C8}" type="pres">
      <dgm:prSet presAssocID="{60008099-A101-46DD-9D69-D26A17B81C27}" presName="parenttextcomposite" presStyleCnt="0"/>
      <dgm:spPr/>
    </dgm:pt>
    <dgm:pt modelId="{88374955-8F87-4510-8632-76EFFC1D2122}" type="pres">
      <dgm:prSet presAssocID="{60008099-A101-46DD-9D69-D26A17B81C27}" presName="parenttext" presStyleLbl="revTx" presStyleIdx="3" presStyleCnt="4">
        <dgm:presLayoutVars>
          <dgm:chMax/>
          <dgm:chPref val="2"/>
          <dgm:bulletEnabled val="1"/>
        </dgm:presLayoutVars>
      </dgm:prSet>
      <dgm:spPr/>
      <dgm:t>
        <a:bodyPr/>
        <a:lstStyle/>
        <a:p>
          <a:endParaRPr lang="en-US"/>
        </a:p>
      </dgm:t>
    </dgm:pt>
    <dgm:pt modelId="{F20465C2-5B9E-4CED-BE67-E8B063AEFD2D}" type="pres">
      <dgm:prSet presAssocID="{60008099-A101-46DD-9D69-D26A17B81C27}" presName="parallelogramComposite" presStyleCnt="0"/>
      <dgm:spPr/>
    </dgm:pt>
    <dgm:pt modelId="{A8C5C8CF-42D1-4E25-ADAE-2254762A86DE}" type="pres">
      <dgm:prSet presAssocID="{60008099-A101-46DD-9D69-D26A17B81C27}" presName="parallelogram1" presStyleLbl="alignNode1" presStyleIdx="21" presStyleCnt="28"/>
      <dgm:spPr/>
    </dgm:pt>
    <dgm:pt modelId="{78058992-A6B9-497F-AB7B-0DD1C62AA594}" type="pres">
      <dgm:prSet presAssocID="{60008099-A101-46DD-9D69-D26A17B81C27}" presName="parallelogram2" presStyleLbl="alignNode1" presStyleIdx="22" presStyleCnt="28"/>
      <dgm:spPr/>
    </dgm:pt>
    <dgm:pt modelId="{29DF79DE-52B6-4E57-B5E0-42FA26E659F8}" type="pres">
      <dgm:prSet presAssocID="{60008099-A101-46DD-9D69-D26A17B81C27}" presName="parallelogram3" presStyleLbl="alignNode1" presStyleIdx="23" presStyleCnt="28"/>
      <dgm:spPr/>
    </dgm:pt>
    <dgm:pt modelId="{285671A5-1DBD-44FC-9275-52B8B44A7039}" type="pres">
      <dgm:prSet presAssocID="{60008099-A101-46DD-9D69-D26A17B81C27}" presName="parallelogram4" presStyleLbl="alignNode1" presStyleIdx="24" presStyleCnt="28"/>
      <dgm:spPr/>
    </dgm:pt>
    <dgm:pt modelId="{56BFB17C-6036-4064-95B8-FDEE57D52992}" type="pres">
      <dgm:prSet presAssocID="{60008099-A101-46DD-9D69-D26A17B81C27}" presName="parallelogram5" presStyleLbl="alignNode1" presStyleIdx="25" presStyleCnt="28"/>
      <dgm:spPr/>
    </dgm:pt>
    <dgm:pt modelId="{86C7359D-2E82-44CA-8482-AF29DEEEB9F3}" type="pres">
      <dgm:prSet presAssocID="{60008099-A101-46DD-9D69-D26A17B81C27}" presName="parallelogram6" presStyleLbl="alignNode1" presStyleIdx="26" presStyleCnt="28"/>
      <dgm:spPr/>
    </dgm:pt>
    <dgm:pt modelId="{431C164E-40B7-4BC7-A6B0-1C18F0C6021C}" type="pres">
      <dgm:prSet presAssocID="{60008099-A101-46DD-9D69-D26A17B81C27}" presName="parallelogram7" presStyleLbl="alignNode1" presStyleIdx="27" presStyleCnt="28"/>
      <dgm:spPr/>
    </dgm:pt>
  </dgm:ptLst>
  <dgm:cxnLst>
    <dgm:cxn modelId="{5E077CCD-0FB1-426D-B6C9-B4EE838E96D2}" srcId="{024BE12A-E753-4A5E-A70D-1C03F9863BAC}" destId="{14C1184D-F9CB-4751-BBC0-D364F88EF3A7}" srcOrd="2" destOrd="0" parTransId="{D044C12C-05BE-495F-8738-B1BEA4879240}" sibTransId="{78FA7799-083C-4695-861D-5F21F2975F13}"/>
    <dgm:cxn modelId="{FCFF5D9A-1FBB-4007-9CF6-79B4589E594E}" srcId="{024BE12A-E753-4A5E-A70D-1C03F9863BAC}" destId="{60008099-A101-46DD-9D69-D26A17B81C27}" srcOrd="3" destOrd="0" parTransId="{5D41432E-37BC-4298-9685-5A094D1F45EA}" sibTransId="{9C9D4180-20E8-4DF0-953C-3B3BB1C00267}"/>
    <dgm:cxn modelId="{9FFC108F-D043-4FB5-A4D2-8A283408C5E9}" type="presOf" srcId="{60008099-A101-46DD-9D69-D26A17B81C27}" destId="{88374955-8F87-4510-8632-76EFFC1D2122}" srcOrd="0" destOrd="0" presId="urn:microsoft.com/office/officeart/2008/layout/VerticalAccentList"/>
    <dgm:cxn modelId="{CA5B9BB4-0AA8-45A0-A955-125B3826F249}" type="presOf" srcId="{885B036B-99A5-4654-8558-B88CA0B23221}" destId="{8D592153-AABA-404D-9130-943B9A18CBF6}" srcOrd="0" destOrd="0" presId="urn:microsoft.com/office/officeart/2008/layout/VerticalAccentList"/>
    <dgm:cxn modelId="{87AEE5D9-2CAE-48D7-B8C2-2031CAEE14F3}" type="presOf" srcId="{14C1184D-F9CB-4751-BBC0-D364F88EF3A7}" destId="{A87F6BD0-E537-4C65-9BBB-B34D25584976}" srcOrd="0" destOrd="0" presId="urn:microsoft.com/office/officeart/2008/layout/VerticalAccentList"/>
    <dgm:cxn modelId="{055590BC-D1D7-4349-9FAE-714262CC933E}" srcId="{024BE12A-E753-4A5E-A70D-1C03F9863BAC}" destId="{885B036B-99A5-4654-8558-B88CA0B23221}" srcOrd="1" destOrd="0" parTransId="{B950237A-C808-4120-82CD-9FC836394F20}" sibTransId="{F0FFD1AB-F478-4103-91F2-13375666791C}"/>
    <dgm:cxn modelId="{7ED56B84-2C10-4DAE-BFFC-941F35A827A2}" srcId="{024BE12A-E753-4A5E-A70D-1C03F9863BAC}" destId="{B91B763E-2EA5-4C27-ACC1-86754897AD6E}" srcOrd="0" destOrd="0" parTransId="{01354CF1-1548-478D-B93A-94DFB4756173}" sibTransId="{6C65AE0F-41CB-4DE3-AAED-842A533B844A}"/>
    <dgm:cxn modelId="{F7C5BE6E-9148-45AE-843C-8D34DF620A50}" type="presOf" srcId="{B91B763E-2EA5-4C27-ACC1-86754897AD6E}" destId="{223BDF2C-E5FE-4277-B02A-D119816BCC10}" srcOrd="0" destOrd="0" presId="urn:microsoft.com/office/officeart/2008/layout/VerticalAccentList"/>
    <dgm:cxn modelId="{F25BBF26-9428-4B01-9C98-4D0EF64FBA99}" type="presOf" srcId="{024BE12A-E753-4A5E-A70D-1C03F9863BAC}" destId="{2C3E67A1-507C-4003-AE09-70047C86C8B2}" srcOrd="0" destOrd="0" presId="urn:microsoft.com/office/officeart/2008/layout/VerticalAccentList"/>
    <dgm:cxn modelId="{6C87A840-54E9-42FB-8624-2D3F68F6656D}" type="presParOf" srcId="{2C3E67A1-507C-4003-AE09-70047C86C8B2}" destId="{D5862A87-8BE6-4CAF-ACD3-97462C720A3D}" srcOrd="0" destOrd="0" presId="urn:microsoft.com/office/officeart/2008/layout/VerticalAccentList"/>
    <dgm:cxn modelId="{B81B80F4-F8E8-49FB-B987-2BFA18FAE6E5}" type="presParOf" srcId="{D5862A87-8BE6-4CAF-ACD3-97462C720A3D}" destId="{223BDF2C-E5FE-4277-B02A-D119816BCC10}" srcOrd="0" destOrd="0" presId="urn:microsoft.com/office/officeart/2008/layout/VerticalAccentList"/>
    <dgm:cxn modelId="{3CE8C21C-2AE4-4BEA-AA95-88E7AC1C0DB1}" type="presParOf" srcId="{2C3E67A1-507C-4003-AE09-70047C86C8B2}" destId="{D0F01592-99DC-40A4-8B3F-CE28BAC0E1CB}" srcOrd="1" destOrd="0" presId="urn:microsoft.com/office/officeart/2008/layout/VerticalAccentList"/>
    <dgm:cxn modelId="{94A8D2CF-6E56-43D3-8BA1-7D017A60CE50}" type="presParOf" srcId="{D0F01592-99DC-40A4-8B3F-CE28BAC0E1CB}" destId="{F699D1DF-8D75-470A-A761-BD1E36B1C107}" srcOrd="0" destOrd="0" presId="urn:microsoft.com/office/officeart/2008/layout/VerticalAccentList"/>
    <dgm:cxn modelId="{8AFF30AA-5DCA-4259-BBC6-56FDB76235E2}" type="presParOf" srcId="{D0F01592-99DC-40A4-8B3F-CE28BAC0E1CB}" destId="{52070FE5-DEBD-4285-B298-762F2BA946FA}" srcOrd="1" destOrd="0" presId="urn:microsoft.com/office/officeart/2008/layout/VerticalAccentList"/>
    <dgm:cxn modelId="{0186536D-4088-40DC-A0D5-31DBAEF142F0}" type="presParOf" srcId="{D0F01592-99DC-40A4-8B3F-CE28BAC0E1CB}" destId="{ED48E1E2-3460-4662-B66E-96C34D540225}" srcOrd="2" destOrd="0" presId="urn:microsoft.com/office/officeart/2008/layout/VerticalAccentList"/>
    <dgm:cxn modelId="{E7EF883A-F6B6-48A9-AC5F-449C01D68649}" type="presParOf" srcId="{D0F01592-99DC-40A4-8B3F-CE28BAC0E1CB}" destId="{50F631C4-982D-4284-842E-4D8DCDA46489}" srcOrd="3" destOrd="0" presId="urn:microsoft.com/office/officeart/2008/layout/VerticalAccentList"/>
    <dgm:cxn modelId="{B82A9689-47CF-4AC8-A52D-894407E54507}" type="presParOf" srcId="{D0F01592-99DC-40A4-8B3F-CE28BAC0E1CB}" destId="{0E66E0CE-E4FB-4A91-A75C-050E7DEE112B}" srcOrd="4" destOrd="0" presId="urn:microsoft.com/office/officeart/2008/layout/VerticalAccentList"/>
    <dgm:cxn modelId="{CF2644EB-8432-428A-BDF1-8DF5C7231FD6}" type="presParOf" srcId="{D0F01592-99DC-40A4-8B3F-CE28BAC0E1CB}" destId="{9F1B4763-AF05-4E01-BAE7-C02398357C95}" srcOrd="5" destOrd="0" presId="urn:microsoft.com/office/officeart/2008/layout/VerticalAccentList"/>
    <dgm:cxn modelId="{9B5FCEC8-F4D6-41DA-AE87-14429FC6E245}" type="presParOf" srcId="{D0F01592-99DC-40A4-8B3F-CE28BAC0E1CB}" destId="{A1EF1019-757E-49DF-91E3-1B27BA2A3E5F}" srcOrd="6" destOrd="0" presId="urn:microsoft.com/office/officeart/2008/layout/VerticalAccentList"/>
    <dgm:cxn modelId="{39A9384E-408D-4105-9CA4-160242C48445}" type="presParOf" srcId="{2C3E67A1-507C-4003-AE09-70047C86C8B2}" destId="{CCDB7118-6525-43D1-A3AD-54047B495C92}" srcOrd="2" destOrd="0" presId="urn:microsoft.com/office/officeart/2008/layout/VerticalAccentList"/>
    <dgm:cxn modelId="{8B315CED-00B5-4D2B-B7AA-C2B31703E655}" type="presParOf" srcId="{2C3E67A1-507C-4003-AE09-70047C86C8B2}" destId="{423111BD-0937-414E-B1B5-FBA135F9EC66}" srcOrd="3" destOrd="0" presId="urn:microsoft.com/office/officeart/2008/layout/VerticalAccentList"/>
    <dgm:cxn modelId="{052100F5-B9E7-4352-83DB-905F475D0B5F}" type="presParOf" srcId="{423111BD-0937-414E-B1B5-FBA135F9EC66}" destId="{8D592153-AABA-404D-9130-943B9A18CBF6}" srcOrd="0" destOrd="0" presId="urn:microsoft.com/office/officeart/2008/layout/VerticalAccentList"/>
    <dgm:cxn modelId="{F3DF01C1-EAB2-48EF-88F2-43F2A6C1DD12}" type="presParOf" srcId="{2C3E67A1-507C-4003-AE09-70047C86C8B2}" destId="{3EC2C321-F8BF-484E-98C6-20DB370FAE2E}" srcOrd="4" destOrd="0" presId="urn:microsoft.com/office/officeart/2008/layout/VerticalAccentList"/>
    <dgm:cxn modelId="{4B64265E-DE7C-464F-977B-6834F906D615}" type="presParOf" srcId="{3EC2C321-F8BF-484E-98C6-20DB370FAE2E}" destId="{D19F4B0F-892F-45D4-9D26-C6302FA64733}" srcOrd="0" destOrd="0" presId="urn:microsoft.com/office/officeart/2008/layout/VerticalAccentList"/>
    <dgm:cxn modelId="{C738B671-E43F-481C-BEE1-9E332E4A4510}" type="presParOf" srcId="{3EC2C321-F8BF-484E-98C6-20DB370FAE2E}" destId="{102E9446-A79F-4156-8C43-F40FFF0357D5}" srcOrd="1" destOrd="0" presId="urn:microsoft.com/office/officeart/2008/layout/VerticalAccentList"/>
    <dgm:cxn modelId="{D2E39586-9CF9-4961-827E-37E283375D67}" type="presParOf" srcId="{3EC2C321-F8BF-484E-98C6-20DB370FAE2E}" destId="{80BD8D8B-BFB6-412E-A42E-5CA939ED9D63}" srcOrd="2" destOrd="0" presId="urn:microsoft.com/office/officeart/2008/layout/VerticalAccentList"/>
    <dgm:cxn modelId="{B1DBE8C3-BCC9-4ABF-80CC-1851259428C4}" type="presParOf" srcId="{3EC2C321-F8BF-484E-98C6-20DB370FAE2E}" destId="{3A0819C8-C5BC-4B18-BF5C-56667FFB7F70}" srcOrd="3" destOrd="0" presId="urn:microsoft.com/office/officeart/2008/layout/VerticalAccentList"/>
    <dgm:cxn modelId="{D7FF4878-A28C-490B-947D-5B9D48F8A434}" type="presParOf" srcId="{3EC2C321-F8BF-484E-98C6-20DB370FAE2E}" destId="{A1DC4551-2ADB-4436-BDC6-A8C6EA16E93E}" srcOrd="4" destOrd="0" presId="urn:microsoft.com/office/officeart/2008/layout/VerticalAccentList"/>
    <dgm:cxn modelId="{F1B49540-A65E-4202-B3EC-F34819F709E8}" type="presParOf" srcId="{3EC2C321-F8BF-484E-98C6-20DB370FAE2E}" destId="{30C0C98E-5923-4F4C-A21E-7A8CE6D506B5}" srcOrd="5" destOrd="0" presId="urn:microsoft.com/office/officeart/2008/layout/VerticalAccentList"/>
    <dgm:cxn modelId="{703EE2EE-6463-428E-97FB-7D18B3E54FD9}" type="presParOf" srcId="{3EC2C321-F8BF-484E-98C6-20DB370FAE2E}" destId="{9080BF13-D0B8-4BE1-8CE6-4E9E5DF9AA92}" srcOrd="6" destOrd="0" presId="urn:microsoft.com/office/officeart/2008/layout/VerticalAccentList"/>
    <dgm:cxn modelId="{A7E2A8B6-7880-4726-A67B-7C9FB417BC71}" type="presParOf" srcId="{2C3E67A1-507C-4003-AE09-70047C86C8B2}" destId="{EAFD06BD-AE25-49CA-874B-5C19BCA6A821}" srcOrd="5" destOrd="0" presId="urn:microsoft.com/office/officeart/2008/layout/VerticalAccentList"/>
    <dgm:cxn modelId="{1786F7BD-3E72-4209-A54E-69E353B13961}" type="presParOf" srcId="{2C3E67A1-507C-4003-AE09-70047C86C8B2}" destId="{14BABA75-8152-4EB2-9543-DB89305D35AA}" srcOrd="6" destOrd="0" presId="urn:microsoft.com/office/officeart/2008/layout/VerticalAccentList"/>
    <dgm:cxn modelId="{F7B3BBCC-057B-47C6-9B7C-9E52843B5973}" type="presParOf" srcId="{14BABA75-8152-4EB2-9543-DB89305D35AA}" destId="{A87F6BD0-E537-4C65-9BBB-B34D25584976}" srcOrd="0" destOrd="0" presId="urn:microsoft.com/office/officeart/2008/layout/VerticalAccentList"/>
    <dgm:cxn modelId="{2AE98026-F86C-4817-80E1-C977ACC9C872}" type="presParOf" srcId="{2C3E67A1-507C-4003-AE09-70047C86C8B2}" destId="{8D6BF927-BE55-4AA8-B431-96B20625F4B6}" srcOrd="7" destOrd="0" presId="urn:microsoft.com/office/officeart/2008/layout/VerticalAccentList"/>
    <dgm:cxn modelId="{209BEEB6-8BAF-476E-9C46-A6933CB03205}" type="presParOf" srcId="{8D6BF927-BE55-4AA8-B431-96B20625F4B6}" destId="{CD0DDD0D-177D-4C29-B0DD-E1926B1CFB47}" srcOrd="0" destOrd="0" presId="urn:microsoft.com/office/officeart/2008/layout/VerticalAccentList"/>
    <dgm:cxn modelId="{3069CE2F-89D7-45AA-85C1-AF5071925FA6}" type="presParOf" srcId="{8D6BF927-BE55-4AA8-B431-96B20625F4B6}" destId="{66075887-6F95-4BB2-9885-4FEF763AE4F2}" srcOrd="1" destOrd="0" presId="urn:microsoft.com/office/officeart/2008/layout/VerticalAccentList"/>
    <dgm:cxn modelId="{9DF12B5B-4F04-49BA-B870-18B8F8166908}" type="presParOf" srcId="{8D6BF927-BE55-4AA8-B431-96B20625F4B6}" destId="{F68DAFA9-E41A-4AA5-B57E-144DC6C97582}" srcOrd="2" destOrd="0" presId="urn:microsoft.com/office/officeart/2008/layout/VerticalAccentList"/>
    <dgm:cxn modelId="{8C2B1CB4-4C04-4569-8C06-658274520D0E}" type="presParOf" srcId="{8D6BF927-BE55-4AA8-B431-96B20625F4B6}" destId="{0E79A12A-7752-482B-B903-618313B322A4}" srcOrd="3" destOrd="0" presId="urn:microsoft.com/office/officeart/2008/layout/VerticalAccentList"/>
    <dgm:cxn modelId="{E216C894-92B7-4013-812F-3450EAD2F4AA}" type="presParOf" srcId="{8D6BF927-BE55-4AA8-B431-96B20625F4B6}" destId="{FB277C29-7B13-48F7-A2E1-B39F29441819}" srcOrd="4" destOrd="0" presId="urn:microsoft.com/office/officeart/2008/layout/VerticalAccentList"/>
    <dgm:cxn modelId="{1559CB62-C607-4079-A81D-CDF6595394EC}" type="presParOf" srcId="{8D6BF927-BE55-4AA8-B431-96B20625F4B6}" destId="{8741D629-74A4-4F15-A959-DC8EBFB77E2A}" srcOrd="5" destOrd="0" presId="urn:microsoft.com/office/officeart/2008/layout/VerticalAccentList"/>
    <dgm:cxn modelId="{CA7D2785-A6D2-4E9E-8DA8-9C1F10164EE3}" type="presParOf" srcId="{8D6BF927-BE55-4AA8-B431-96B20625F4B6}" destId="{36786517-0026-430B-9C4A-6D163E232769}" srcOrd="6" destOrd="0" presId="urn:microsoft.com/office/officeart/2008/layout/VerticalAccentList"/>
    <dgm:cxn modelId="{51A0C4E0-E419-488D-86FA-DF8CEC842A21}" type="presParOf" srcId="{2C3E67A1-507C-4003-AE09-70047C86C8B2}" destId="{917FCE39-413E-4372-871F-9294C9A92BF6}" srcOrd="8" destOrd="0" presId="urn:microsoft.com/office/officeart/2008/layout/VerticalAccentList"/>
    <dgm:cxn modelId="{8F8339FC-7001-410A-AAE2-589EC50C5105}" type="presParOf" srcId="{2C3E67A1-507C-4003-AE09-70047C86C8B2}" destId="{F24A4427-5030-423F-B86F-9B7D2A6AE5C8}" srcOrd="9" destOrd="0" presId="urn:microsoft.com/office/officeart/2008/layout/VerticalAccentList"/>
    <dgm:cxn modelId="{BB44BAEA-85A0-4C80-878B-82A965DA7CC5}" type="presParOf" srcId="{F24A4427-5030-423F-B86F-9B7D2A6AE5C8}" destId="{88374955-8F87-4510-8632-76EFFC1D2122}" srcOrd="0" destOrd="0" presId="urn:microsoft.com/office/officeart/2008/layout/VerticalAccentList"/>
    <dgm:cxn modelId="{19F16732-0B87-4289-B0AF-215034A58902}" type="presParOf" srcId="{2C3E67A1-507C-4003-AE09-70047C86C8B2}" destId="{F20465C2-5B9E-4CED-BE67-E8B063AEFD2D}" srcOrd="10" destOrd="0" presId="urn:microsoft.com/office/officeart/2008/layout/VerticalAccentList"/>
    <dgm:cxn modelId="{F251E370-72D4-4C72-B2E6-6651D2A4C48A}" type="presParOf" srcId="{F20465C2-5B9E-4CED-BE67-E8B063AEFD2D}" destId="{A8C5C8CF-42D1-4E25-ADAE-2254762A86DE}" srcOrd="0" destOrd="0" presId="urn:microsoft.com/office/officeart/2008/layout/VerticalAccentList"/>
    <dgm:cxn modelId="{EA26F64D-E4A7-4A2B-9509-7A2F8DFE4FF9}" type="presParOf" srcId="{F20465C2-5B9E-4CED-BE67-E8B063AEFD2D}" destId="{78058992-A6B9-497F-AB7B-0DD1C62AA594}" srcOrd="1" destOrd="0" presId="urn:microsoft.com/office/officeart/2008/layout/VerticalAccentList"/>
    <dgm:cxn modelId="{578EAE30-9316-4203-900A-567EAD1A006E}" type="presParOf" srcId="{F20465C2-5B9E-4CED-BE67-E8B063AEFD2D}" destId="{29DF79DE-52B6-4E57-B5E0-42FA26E659F8}" srcOrd="2" destOrd="0" presId="urn:microsoft.com/office/officeart/2008/layout/VerticalAccentList"/>
    <dgm:cxn modelId="{0BA738E2-3681-4331-ABBE-B61560AD17AB}" type="presParOf" srcId="{F20465C2-5B9E-4CED-BE67-E8B063AEFD2D}" destId="{285671A5-1DBD-44FC-9275-52B8B44A7039}" srcOrd="3" destOrd="0" presId="urn:microsoft.com/office/officeart/2008/layout/VerticalAccentList"/>
    <dgm:cxn modelId="{4EAE7561-5993-4B43-8F84-DBDABE063AE9}" type="presParOf" srcId="{F20465C2-5B9E-4CED-BE67-E8B063AEFD2D}" destId="{56BFB17C-6036-4064-95B8-FDEE57D52992}" srcOrd="4" destOrd="0" presId="urn:microsoft.com/office/officeart/2008/layout/VerticalAccentList"/>
    <dgm:cxn modelId="{CC11AF56-AF97-4B98-B834-D97110DE9130}" type="presParOf" srcId="{F20465C2-5B9E-4CED-BE67-E8B063AEFD2D}" destId="{86C7359D-2E82-44CA-8482-AF29DEEEB9F3}" srcOrd="5" destOrd="0" presId="urn:microsoft.com/office/officeart/2008/layout/VerticalAccentList"/>
    <dgm:cxn modelId="{3A4018FC-0C07-45B7-98F7-1AA9610DC482}" type="presParOf" srcId="{F20465C2-5B9E-4CED-BE67-E8B063AEFD2D}" destId="{431C164E-40B7-4BC7-A6B0-1C18F0C6021C}" srcOrd="6"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E33C9-C578-446C-8639-20FE7E31B039}">
      <dsp:nvSpPr>
        <dsp:cNvPr id="0" name=""/>
        <dsp:cNvSpPr/>
      </dsp:nvSpPr>
      <dsp:spPr>
        <a:xfrm>
          <a:off x="7770329" y="2738779"/>
          <a:ext cx="91440" cy="509663"/>
        </a:xfrm>
        <a:custGeom>
          <a:avLst/>
          <a:gdLst/>
          <a:ahLst/>
          <a:cxnLst/>
          <a:rect l="0" t="0" r="0" b="0"/>
          <a:pathLst>
            <a:path>
              <a:moveTo>
                <a:pt x="45720" y="0"/>
              </a:moveTo>
              <a:lnTo>
                <a:pt x="45720" y="50966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852AE5-440A-41A8-8F07-BF598ED9329A}">
      <dsp:nvSpPr>
        <dsp:cNvPr id="0" name=""/>
        <dsp:cNvSpPr/>
      </dsp:nvSpPr>
      <dsp:spPr>
        <a:xfrm>
          <a:off x="4512743" y="1116327"/>
          <a:ext cx="3303306" cy="509663"/>
        </a:xfrm>
        <a:custGeom>
          <a:avLst/>
          <a:gdLst/>
          <a:ahLst/>
          <a:cxnLst/>
          <a:rect l="0" t="0" r="0" b="0"/>
          <a:pathLst>
            <a:path>
              <a:moveTo>
                <a:pt x="0" y="0"/>
              </a:moveTo>
              <a:lnTo>
                <a:pt x="0" y="347320"/>
              </a:lnTo>
              <a:lnTo>
                <a:pt x="3303306" y="347320"/>
              </a:lnTo>
              <a:lnTo>
                <a:pt x="3303306" y="50966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B55BF8-A69E-4B31-8593-CD13F235AA46}">
      <dsp:nvSpPr>
        <dsp:cNvPr id="0" name=""/>
        <dsp:cNvSpPr/>
      </dsp:nvSpPr>
      <dsp:spPr>
        <a:xfrm>
          <a:off x="5382158" y="4361231"/>
          <a:ext cx="91440" cy="513201"/>
        </a:xfrm>
        <a:custGeom>
          <a:avLst/>
          <a:gdLst/>
          <a:ahLst/>
          <a:cxnLst/>
          <a:rect l="0" t="0" r="0" b="0"/>
          <a:pathLst>
            <a:path>
              <a:moveTo>
                <a:pt x="45720" y="0"/>
              </a:moveTo>
              <a:lnTo>
                <a:pt x="45720" y="51320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0D7436-3649-4450-B861-E45439D353A6}">
      <dsp:nvSpPr>
        <dsp:cNvPr id="0" name=""/>
        <dsp:cNvSpPr/>
      </dsp:nvSpPr>
      <dsp:spPr>
        <a:xfrm>
          <a:off x="5382158" y="2738779"/>
          <a:ext cx="91440" cy="509663"/>
        </a:xfrm>
        <a:custGeom>
          <a:avLst/>
          <a:gdLst/>
          <a:ahLst/>
          <a:cxnLst/>
          <a:rect l="0" t="0" r="0" b="0"/>
          <a:pathLst>
            <a:path>
              <a:moveTo>
                <a:pt x="45720" y="0"/>
              </a:moveTo>
              <a:lnTo>
                <a:pt x="45720" y="50966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C75558-D577-48CD-84A2-76ADE99AD82E}">
      <dsp:nvSpPr>
        <dsp:cNvPr id="0" name=""/>
        <dsp:cNvSpPr/>
      </dsp:nvSpPr>
      <dsp:spPr>
        <a:xfrm>
          <a:off x="4512743" y="1116327"/>
          <a:ext cx="915134" cy="509663"/>
        </a:xfrm>
        <a:custGeom>
          <a:avLst/>
          <a:gdLst/>
          <a:ahLst/>
          <a:cxnLst/>
          <a:rect l="0" t="0" r="0" b="0"/>
          <a:pathLst>
            <a:path>
              <a:moveTo>
                <a:pt x="0" y="0"/>
              </a:moveTo>
              <a:lnTo>
                <a:pt x="0" y="347320"/>
              </a:lnTo>
              <a:lnTo>
                <a:pt x="915134" y="347320"/>
              </a:lnTo>
              <a:lnTo>
                <a:pt x="915134" y="50966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9A0A50-DD4E-4A25-A175-503A577DECE6}">
      <dsp:nvSpPr>
        <dsp:cNvPr id="0" name=""/>
        <dsp:cNvSpPr/>
      </dsp:nvSpPr>
      <dsp:spPr>
        <a:xfrm>
          <a:off x="3149777" y="2738779"/>
          <a:ext cx="91440" cy="509663"/>
        </a:xfrm>
        <a:custGeom>
          <a:avLst/>
          <a:gdLst/>
          <a:ahLst/>
          <a:cxnLst/>
          <a:rect l="0" t="0" r="0" b="0"/>
          <a:pathLst>
            <a:path>
              <a:moveTo>
                <a:pt x="45720" y="0"/>
              </a:moveTo>
              <a:lnTo>
                <a:pt x="45720" y="50966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6D5D92-3833-4A64-A87D-D2F325DCE334}">
      <dsp:nvSpPr>
        <dsp:cNvPr id="0" name=""/>
        <dsp:cNvSpPr/>
      </dsp:nvSpPr>
      <dsp:spPr>
        <a:xfrm>
          <a:off x="3195497" y="1116327"/>
          <a:ext cx="1317245" cy="509663"/>
        </a:xfrm>
        <a:custGeom>
          <a:avLst/>
          <a:gdLst/>
          <a:ahLst/>
          <a:cxnLst/>
          <a:rect l="0" t="0" r="0" b="0"/>
          <a:pathLst>
            <a:path>
              <a:moveTo>
                <a:pt x="1317245" y="0"/>
              </a:moveTo>
              <a:lnTo>
                <a:pt x="1317245" y="347320"/>
              </a:lnTo>
              <a:lnTo>
                <a:pt x="0" y="347320"/>
              </a:lnTo>
              <a:lnTo>
                <a:pt x="0" y="50966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E12D4-2A2C-4F75-A051-F208154D130F}">
      <dsp:nvSpPr>
        <dsp:cNvPr id="0" name=""/>
        <dsp:cNvSpPr/>
      </dsp:nvSpPr>
      <dsp:spPr>
        <a:xfrm>
          <a:off x="1008381" y="1116327"/>
          <a:ext cx="3504361" cy="509663"/>
        </a:xfrm>
        <a:custGeom>
          <a:avLst/>
          <a:gdLst/>
          <a:ahLst/>
          <a:cxnLst/>
          <a:rect l="0" t="0" r="0" b="0"/>
          <a:pathLst>
            <a:path>
              <a:moveTo>
                <a:pt x="3504361" y="0"/>
              </a:moveTo>
              <a:lnTo>
                <a:pt x="3504361" y="347320"/>
              </a:lnTo>
              <a:lnTo>
                <a:pt x="0" y="347320"/>
              </a:lnTo>
              <a:lnTo>
                <a:pt x="0" y="50966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B473E-6326-4969-A6A2-BECA0DCDAABD}">
      <dsp:nvSpPr>
        <dsp:cNvPr id="0" name=""/>
        <dsp:cNvSpPr/>
      </dsp:nvSpPr>
      <dsp:spPr>
        <a:xfrm>
          <a:off x="2429155" y="3538"/>
          <a:ext cx="4167174" cy="111278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751F87-8836-4118-92DC-F272B5320D86}">
      <dsp:nvSpPr>
        <dsp:cNvPr id="0" name=""/>
        <dsp:cNvSpPr/>
      </dsp:nvSpPr>
      <dsp:spPr>
        <a:xfrm>
          <a:off x="2623869" y="188516"/>
          <a:ext cx="4167174" cy="111278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pitchFamily="34" charset="0"/>
            </a:rPr>
            <a:t>Types of Textile Fibres</a:t>
          </a:r>
          <a:endParaRPr lang="en-US" sz="1800" kern="1200" dirty="0">
            <a:latin typeface="Trebuchet MS" pitchFamily="34" charset="0"/>
          </a:endParaRPr>
        </a:p>
      </dsp:txBody>
      <dsp:txXfrm>
        <a:off x="2656461" y="221108"/>
        <a:ext cx="4101990" cy="1047604"/>
      </dsp:txXfrm>
    </dsp:sp>
    <dsp:sp modelId="{181DE19D-DF28-4C13-87B6-B2DDC6247EFF}">
      <dsp:nvSpPr>
        <dsp:cNvPr id="0" name=""/>
        <dsp:cNvSpPr/>
      </dsp:nvSpPr>
      <dsp:spPr>
        <a:xfrm>
          <a:off x="132169" y="1625990"/>
          <a:ext cx="1752423" cy="111278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625FBD-3641-4AAB-900A-65D3AB674B5D}">
      <dsp:nvSpPr>
        <dsp:cNvPr id="0" name=""/>
        <dsp:cNvSpPr/>
      </dsp:nvSpPr>
      <dsp:spPr>
        <a:xfrm>
          <a:off x="326883" y="1810968"/>
          <a:ext cx="1752423" cy="1112788"/>
        </a:xfrm>
        <a:prstGeom prst="roundRect">
          <a:avLst>
            <a:gd name="adj" fmla="val 10000"/>
          </a:avLst>
        </a:prstGeom>
        <a:solidFill>
          <a:srgbClr val="FF0000">
            <a:alpha val="90000"/>
          </a:srgb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latin typeface="Trebuchet MS" pitchFamily="34" charset="0"/>
            </a:rPr>
            <a:t>Cotton Fibres</a:t>
          </a:r>
          <a:endParaRPr lang="en-US" sz="1800" b="0" kern="1200" dirty="0">
            <a:latin typeface="Trebuchet MS" pitchFamily="34" charset="0"/>
          </a:endParaRPr>
        </a:p>
      </dsp:txBody>
      <dsp:txXfrm>
        <a:off x="359475" y="1843560"/>
        <a:ext cx="1687239" cy="1047604"/>
      </dsp:txXfrm>
    </dsp:sp>
    <dsp:sp modelId="{EC6A69B9-199B-4C4B-A093-80B1BD2A6901}">
      <dsp:nvSpPr>
        <dsp:cNvPr id="0" name=""/>
        <dsp:cNvSpPr/>
      </dsp:nvSpPr>
      <dsp:spPr>
        <a:xfrm>
          <a:off x="2274020" y="1625990"/>
          <a:ext cx="1842953" cy="111278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09EA2A-26B8-4B1E-A5CA-C9AAFE8A8BEF}">
      <dsp:nvSpPr>
        <dsp:cNvPr id="0" name=""/>
        <dsp:cNvSpPr/>
      </dsp:nvSpPr>
      <dsp:spPr>
        <a:xfrm>
          <a:off x="2468734" y="1810968"/>
          <a:ext cx="1842953" cy="111278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pitchFamily="34" charset="0"/>
            </a:rPr>
            <a:t>Specialty Natural Fibres</a:t>
          </a:r>
        </a:p>
      </dsp:txBody>
      <dsp:txXfrm>
        <a:off x="2501326" y="1843560"/>
        <a:ext cx="1777769" cy="1047604"/>
      </dsp:txXfrm>
    </dsp:sp>
    <dsp:sp modelId="{1870D5B2-0B12-4E25-9438-692E5B4151A5}">
      <dsp:nvSpPr>
        <dsp:cNvPr id="0" name=""/>
        <dsp:cNvSpPr/>
      </dsp:nvSpPr>
      <dsp:spPr>
        <a:xfrm>
          <a:off x="2319285" y="3248442"/>
          <a:ext cx="1752423" cy="111278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EAC37-7B96-4A7E-8C1A-AEBBFFD518E0}">
      <dsp:nvSpPr>
        <dsp:cNvPr id="0" name=""/>
        <dsp:cNvSpPr/>
      </dsp:nvSpPr>
      <dsp:spPr>
        <a:xfrm>
          <a:off x="2513999" y="3433420"/>
          <a:ext cx="1752423" cy="111278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pitchFamily="34" charset="0"/>
            </a:rPr>
            <a:t>Flax (Linen), Bamboos, etc</a:t>
          </a:r>
          <a:endParaRPr lang="en-US" sz="1800" kern="1200" dirty="0">
            <a:latin typeface="Trebuchet MS" pitchFamily="34" charset="0"/>
          </a:endParaRPr>
        </a:p>
      </dsp:txBody>
      <dsp:txXfrm>
        <a:off x="2546591" y="3466012"/>
        <a:ext cx="1687239" cy="1047604"/>
      </dsp:txXfrm>
    </dsp:sp>
    <dsp:sp modelId="{5F44A139-F639-4CDD-94AF-499CA0ED35DA}">
      <dsp:nvSpPr>
        <dsp:cNvPr id="0" name=""/>
        <dsp:cNvSpPr/>
      </dsp:nvSpPr>
      <dsp:spPr>
        <a:xfrm>
          <a:off x="4506401" y="1625990"/>
          <a:ext cx="1842953" cy="111278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D1D9E2-308C-4C00-83E2-EBEF3F62A71F}">
      <dsp:nvSpPr>
        <dsp:cNvPr id="0" name=""/>
        <dsp:cNvSpPr/>
      </dsp:nvSpPr>
      <dsp:spPr>
        <a:xfrm>
          <a:off x="4701115" y="1810968"/>
          <a:ext cx="1842953" cy="111278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pitchFamily="34" charset="0"/>
            </a:rPr>
            <a:t>Synthetic Fibres</a:t>
          </a:r>
          <a:endParaRPr lang="en-US" sz="1800" kern="1200" dirty="0">
            <a:latin typeface="Trebuchet MS" pitchFamily="34" charset="0"/>
          </a:endParaRPr>
        </a:p>
      </dsp:txBody>
      <dsp:txXfrm>
        <a:off x="4733707" y="1843560"/>
        <a:ext cx="1777769" cy="1047604"/>
      </dsp:txXfrm>
    </dsp:sp>
    <dsp:sp modelId="{F376A6B3-4F08-4203-B375-5DF20F72555A}">
      <dsp:nvSpPr>
        <dsp:cNvPr id="0" name=""/>
        <dsp:cNvSpPr/>
      </dsp:nvSpPr>
      <dsp:spPr>
        <a:xfrm>
          <a:off x="4551666" y="3248442"/>
          <a:ext cx="1752423" cy="111278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61837-7C7C-4484-A5F4-F49DF1F17200}">
      <dsp:nvSpPr>
        <dsp:cNvPr id="0" name=""/>
        <dsp:cNvSpPr/>
      </dsp:nvSpPr>
      <dsp:spPr>
        <a:xfrm>
          <a:off x="4746380" y="3433420"/>
          <a:ext cx="1752423" cy="111278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pitchFamily="34" charset="0"/>
            </a:rPr>
            <a:t>Polyester &amp; Acrylic</a:t>
          </a:r>
          <a:endParaRPr lang="en-US" sz="1800" kern="1200" dirty="0">
            <a:latin typeface="Trebuchet MS" pitchFamily="34" charset="0"/>
          </a:endParaRPr>
        </a:p>
      </dsp:txBody>
      <dsp:txXfrm>
        <a:off x="4778972" y="3466012"/>
        <a:ext cx="1687239" cy="1047604"/>
      </dsp:txXfrm>
    </dsp:sp>
    <dsp:sp modelId="{A0ECA248-B94E-4209-B554-4EF420AA500B}">
      <dsp:nvSpPr>
        <dsp:cNvPr id="0" name=""/>
        <dsp:cNvSpPr/>
      </dsp:nvSpPr>
      <dsp:spPr>
        <a:xfrm>
          <a:off x="4551666" y="4874433"/>
          <a:ext cx="1752423" cy="111278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A8E2F-558B-4A40-80A9-1C4A1C44CA2B}">
      <dsp:nvSpPr>
        <dsp:cNvPr id="0" name=""/>
        <dsp:cNvSpPr/>
      </dsp:nvSpPr>
      <dsp:spPr>
        <a:xfrm>
          <a:off x="4746380" y="5059411"/>
          <a:ext cx="1752423" cy="111278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pitchFamily="34" charset="0"/>
            </a:rPr>
            <a:t>Customized Yarns</a:t>
          </a:r>
          <a:endParaRPr lang="en-US" sz="1800" kern="1200" dirty="0">
            <a:latin typeface="Trebuchet MS" pitchFamily="34" charset="0"/>
          </a:endParaRPr>
        </a:p>
      </dsp:txBody>
      <dsp:txXfrm>
        <a:off x="4778972" y="5092003"/>
        <a:ext cx="1687239" cy="1047604"/>
      </dsp:txXfrm>
    </dsp:sp>
    <dsp:sp modelId="{3C8E9A53-00A6-4B70-84BD-746BE97A15A6}">
      <dsp:nvSpPr>
        <dsp:cNvPr id="0" name=""/>
        <dsp:cNvSpPr/>
      </dsp:nvSpPr>
      <dsp:spPr>
        <a:xfrm>
          <a:off x="6738782" y="1625990"/>
          <a:ext cx="2154534" cy="111278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38657-1BFF-4313-859B-EF76CB96582F}">
      <dsp:nvSpPr>
        <dsp:cNvPr id="0" name=""/>
        <dsp:cNvSpPr/>
      </dsp:nvSpPr>
      <dsp:spPr>
        <a:xfrm>
          <a:off x="6933495" y="1810968"/>
          <a:ext cx="2154534" cy="111278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pitchFamily="34" charset="0"/>
            </a:rPr>
            <a:t>Artificial Fibres (Naturally Derived)</a:t>
          </a:r>
          <a:endParaRPr lang="en-US" sz="1800" kern="1200" dirty="0">
            <a:latin typeface="Trebuchet MS" pitchFamily="34" charset="0"/>
          </a:endParaRPr>
        </a:p>
      </dsp:txBody>
      <dsp:txXfrm>
        <a:off x="6966087" y="1843560"/>
        <a:ext cx="2089350" cy="1047604"/>
      </dsp:txXfrm>
    </dsp:sp>
    <dsp:sp modelId="{4EF06DE0-CF5B-4E1D-A70E-2B19E22639CC}">
      <dsp:nvSpPr>
        <dsp:cNvPr id="0" name=""/>
        <dsp:cNvSpPr/>
      </dsp:nvSpPr>
      <dsp:spPr>
        <a:xfrm>
          <a:off x="6939837" y="3248442"/>
          <a:ext cx="1752423" cy="111278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276D4-DBC4-4065-A720-8281724A1EA1}">
      <dsp:nvSpPr>
        <dsp:cNvPr id="0" name=""/>
        <dsp:cNvSpPr/>
      </dsp:nvSpPr>
      <dsp:spPr>
        <a:xfrm>
          <a:off x="7134551" y="3433420"/>
          <a:ext cx="1752423" cy="111278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rebuchet MS" pitchFamily="34" charset="0"/>
            </a:rPr>
            <a:t>Viscose, Lyocell &amp; Modal</a:t>
          </a:r>
          <a:endParaRPr lang="en-US" sz="1800" kern="1200" dirty="0">
            <a:latin typeface="Trebuchet MS" pitchFamily="34" charset="0"/>
          </a:endParaRPr>
        </a:p>
      </dsp:txBody>
      <dsp:txXfrm>
        <a:off x="7167143" y="3466012"/>
        <a:ext cx="1687239" cy="1047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50F57-EF48-41E8-98AE-C7644400F2CB}">
      <dsp:nvSpPr>
        <dsp:cNvPr id="0" name=""/>
        <dsp:cNvSpPr/>
      </dsp:nvSpPr>
      <dsp:spPr>
        <a:xfrm>
          <a:off x="7426583" y="2806301"/>
          <a:ext cx="260160" cy="522396"/>
        </a:xfrm>
        <a:custGeom>
          <a:avLst/>
          <a:gdLst/>
          <a:ahLst/>
          <a:cxnLst/>
          <a:rect l="0" t="0" r="0" b="0"/>
          <a:pathLst>
            <a:path>
              <a:moveTo>
                <a:pt x="0" y="0"/>
              </a:moveTo>
              <a:lnTo>
                <a:pt x="0" y="355998"/>
              </a:lnTo>
              <a:lnTo>
                <a:pt x="260160" y="355998"/>
              </a:lnTo>
              <a:lnTo>
                <a:pt x="260160" y="52239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1D47BD-006A-4C9D-9124-1A8D203981E6}">
      <dsp:nvSpPr>
        <dsp:cNvPr id="0" name=""/>
        <dsp:cNvSpPr/>
      </dsp:nvSpPr>
      <dsp:spPr>
        <a:xfrm>
          <a:off x="4472071" y="1143313"/>
          <a:ext cx="2954512" cy="522396"/>
        </a:xfrm>
        <a:custGeom>
          <a:avLst/>
          <a:gdLst/>
          <a:ahLst/>
          <a:cxnLst/>
          <a:rect l="0" t="0" r="0" b="0"/>
          <a:pathLst>
            <a:path>
              <a:moveTo>
                <a:pt x="0" y="0"/>
              </a:moveTo>
              <a:lnTo>
                <a:pt x="0" y="355998"/>
              </a:lnTo>
              <a:lnTo>
                <a:pt x="2954512" y="355998"/>
              </a:lnTo>
              <a:lnTo>
                <a:pt x="2954512" y="52239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D83083-826C-48F3-8995-F2276A4333D7}">
      <dsp:nvSpPr>
        <dsp:cNvPr id="0" name=""/>
        <dsp:cNvSpPr/>
      </dsp:nvSpPr>
      <dsp:spPr>
        <a:xfrm>
          <a:off x="4426351" y="1143313"/>
          <a:ext cx="91440" cy="522396"/>
        </a:xfrm>
        <a:custGeom>
          <a:avLst/>
          <a:gdLst/>
          <a:ahLst/>
          <a:cxnLst/>
          <a:rect l="0" t="0" r="0" b="0"/>
          <a:pathLst>
            <a:path>
              <a:moveTo>
                <a:pt x="45720" y="0"/>
              </a:moveTo>
              <a:lnTo>
                <a:pt x="45720" y="52239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347DAF-A4D4-4C07-AAE0-ADDA739D3BA5}">
      <dsp:nvSpPr>
        <dsp:cNvPr id="0" name=""/>
        <dsp:cNvSpPr/>
      </dsp:nvSpPr>
      <dsp:spPr>
        <a:xfrm>
          <a:off x="1416246" y="4469289"/>
          <a:ext cx="91440" cy="522396"/>
        </a:xfrm>
        <a:custGeom>
          <a:avLst/>
          <a:gdLst/>
          <a:ahLst/>
          <a:cxnLst/>
          <a:rect l="0" t="0" r="0" b="0"/>
          <a:pathLst>
            <a:path>
              <a:moveTo>
                <a:pt x="45720" y="0"/>
              </a:moveTo>
              <a:lnTo>
                <a:pt x="45720" y="52239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E2937-F8A3-4C1F-A88E-88C913048645}">
      <dsp:nvSpPr>
        <dsp:cNvPr id="0" name=""/>
        <dsp:cNvSpPr/>
      </dsp:nvSpPr>
      <dsp:spPr>
        <a:xfrm>
          <a:off x="1416246" y="2806301"/>
          <a:ext cx="91440" cy="522396"/>
        </a:xfrm>
        <a:custGeom>
          <a:avLst/>
          <a:gdLst/>
          <a:ahLst/>
          <a:cxnLst/>
          <a:rect l="0" t="0" r="0" b="0"/>
          <a:pathLst>
            <a:path>
              <a:moveTo>
                <a:pt x="46007" y="0"/>
              </a:moveTo>
              <a:lnTo>
                <a:pt x="46007" y="355998"/>
              </a:lnTo>
              <a:lnTo>
                <a:pt x="45720" y="355998"/>
              </a:lnTo>
              <a:lnTo>
                <a:pt x="45720" y="52239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CAEE09-A689-4FF8-B778-90678AEA58CE}">
      <dsp:nvSpPr>
        <dsp:cNvPr id="0" name=""/>
        <dsp:cNvSpPr/>
      </dsp:nvSpPr>
      <dsp:spPr>
        <a:xfrm>
          <a:off x="1462253" y="1143313"/>
          <a:ext cx="3009817" cy="522396"/>
        </a:xfrm>
        <a:custGeom>
          <a:avLst/>
          <a:gdLst/>
          <a:ahLst/>
          <a:cxnLst/>
          <a:rect l="0" t="0" r="0" b="0"/>
          <a:pathLst>
            <a:path>
              <a:moveTo>
                <a:pt x="3009817" y="0"/>
              </a:moveTo>
              <a:lnTo>
                <a:pt x="3009817" y="355998"/>
              </a:lnTo>
              <a:lnTo>
                <a:pt x="0" y="355998"/>
              </a:lnTo>
              <a:lnTo>
                <a:pt x="0" y="52239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70D8C9-77C7-459C-83CC-352D11A9E4EF}">
      <dsp:nvSpPr>
        <dsp:cNvPr id="0" name=""/>
        <dsp:cNvSpPr/>
      </dsp:nvSpPr>
      <dsp:spPr>
        <a:xfrm>
          <a:off x="1857342" y="2722"/>
          <a:ext cx="5229458" cy="11405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BB013-5D6F-4F6F-9EF6-2E7FD6479B83}">
      <dsp:nvSpPr>
        <dsp:cNvPr id="0" name=""/>
        <dsp:cNvSpPr/>
      </dsp:nvSpPr>
      <dsp:spPr>
        <a:xfrm>
          <a:off x="2056921" y="192322"/>
          <a:ext cx="5229458" cy="114059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rebuchet MS" pitchFamily="34" charset="0"/>
            </a:rPr>
            <a:t>Technology</a:t>
          </a:r>
          <a:endParaRPr lang="en-US" sz="1600" b="1" kern="1200" dirty="0">
            <a:latin typeface="Trebuchet MS" pitchFamily="34" charset="0"/>
          </a:endParaRPr>
        </a:p>
      </dsp:txBody>
      <dsp:txXfrm>
        <a:off x="2090328" y="225729"/>
        <a:ext cx="5162644" cy="1073777"/>
      </dsp:txXfrm>
    </dsp:sp>
    <dsp:sp modelId="{E00F3469-BD66-45D0-ACA3-98AA1803357C}">
      <dsp:nvSpPr>
        <dsp:cNvPr id="0" name=""/>
        <dsp:cNvSpPr/>
      </dsp:nvSpPr>
      <dsp:spPr>
        <a:xfrm>
          <a:off x="564150" y="1665710"/>
          <a:ext cx="1796206" cy="11405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07D7C-2C8F-4564-B1BF-D4884C2BF08E}">
      <dsp:nvSpPr>
        <dsp:cNvPr id="0" name=""/>
        <dsp:cNvSpPr/>
      </dsp:nvSpPr>
      <dsp:spPr>
        <a:xfrm>
          <a:off x="763729" y="1855310"/>
          <a:ext cx="1796206" cy="114059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Ring Spinning</a:t>
          </a:r>
          <a:endParaRPr lang="en-US" sz="1600" kern="1200" dirty="0">
            <a:latin typeface="Trebuchet MS" pitchFamily="34" charset="0"/>
          </a:endParaRPr>
        </a:p>
      </dsp:txBody>
      <dsp:txXfrm>
        <a:off x="797136" y="1888717"/>
        <a:ext cx="1729392" cy="1073777"/>
      </dsp:txXfrm>
    </dsp:sp>
    <dsp:sp modelId="{31E37849-F3EC-486D-976A-FE8C9009FE74}">
      <dsp:nvSpPr>
        <dsp:cNvPr id="0" name=""/>
        <dsp:cNvSpPr/>
      </dsp:nvSpPr>
      <dsp:spPr>
        <a:xfrm>
          <a:off x="204567" y="3328698"/>
          <a:ext cx="2514797" cy="11405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F424A-455A-4D92-A6C0-B952BF533027}">
      <dsp:nvSpPr>
        <dsp:cNvPr id="0" name=""/>
        <dsp:cNvSpPr/>
      </dsp:nvSpPr>
      <dsp:spPr>
        <a:xfrm>
          <a:off x="404146" y="3518298"/>
          <a:ext cx="2514797" cy="114059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Traditional and most common technology</a:t>
          </a:r>
          <a:endParaRPr lang="en-US" sz="1600" kern="1200" dirty="0">
            <a:latin typeface="Trebuchet MS" pitchFamily="34" charset="0"/>
          </a:endParaRPr>
        </a:p>
      </dsp:txBody>
      <dsp:txXfrm>
        <a:off x="437553" y="3551705"/>
        <a:ext cx="2447983" cy="1073777"/>
      </dsp:txXfrm>
    </dsp:sp>
    <dsp:sp modelId="{98DAF71E-ECEB-49DB-9EB9-27DE9912BB54}">
      <dsp:nvSpPr>
        <dsp:cNvPr id="0" name=""/>
        <dsp:cNvSpPr/>
      </dsp:nvSpPr>
      <dsp:spPr>
        <a:xfrm>
          <a:off x="204567" y="4991686"/>
          <a:ext cx="2514797" cy="11405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994C7-FD74-40EC-88F9-22F17DC58859}">
      <dsp:nvSpPr>
        <dsp:cNvPr id="0" name=""/>
        <dsp:cNvSpPr/>
      </dsp:nvSpPr>
      <dsp:spPr>
        <a:xfrm>
          <a:off x="404146" y="5181286"/>
          <a:ext cx="2514797" cy="114059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One of the pioneers in synthetic (non – cotton) ring spinning</a:t>
          </a:r>
          <a:endParaRPr lang="en-US" sz="1600" kern="1200" dirty="0">
            <a:latin typeface="Trebuchet MS" pitchFamily="34" charset="0"/>
          </a:endParaRPr>
        </a:p>
      </dsp:txBody>
      <dsp:txXfrm>
        <a:off x="437553" y="5214693"/>
        <a:ext cx="2447983" cy="1073777"/>
      </dsp:txXfrm>
    </dsp:sp>
    <dsp:sp modelId="{496E88D5-A33B-44E6-8521-0174A5CB431F}">
      <dsp:nvSpPr>
        <dsp:cNvPr id="0" name=""/>
        <dsp:cNvSpPr/>
      </dsp:nvSpPr>
      <dsp:spPr>
        <a:xfrm>
          <a:off x="3573968" y="1665710"/>
          <a:ext cx="1796206" cy="11405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7B827-D7D8-4348-A197-322C7B1C0F28}">
      <dsp:nvSpPr>
        <dsp:cNvPr id="0" name=""/>
        <dsp:cNvSpPr/>
      </dsp:nvSpPr>
      <dsp:spPr>
        <a:xfrm>
          <a:off x="3773546" y="1855310"/>
          <a:ext cx="1796206" cy="1140591"/>
        </a:xfrm>
        <a:prstGeom prst="roundRect">
          <a:avLst>
            <a:gd name="adj" fmla="val 10000"/>
          </a:avLst>
        </a:prstGeom>
        <a:solidFill>
          <a:srgbClr val="FF0000">
            <a:alpha val="90000"/>
          </a:srgb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Rotor Spinning</a:t>
          </a:r>
          <a:endParaRPr lang="en-US" sz="1600" kern="1200" dirty="0">
            <a:latin typeface="Trebuchet MS" pitchFamily="34" charset="0"/>
          </a:endParaRPr>
        </a:p>
      </dsp:txBody>
      <dsp:txXfrm>
        <a:off x="3806953" y="1888717"/>
        <a:ext cx="1729392" cy="1073777"/>
      </dsp:txXfrm>
    </dsp:sp>
    <dsp:sp modelId="{CBA93D52-7BA2-4390-B01E-BBB0BC76EEBC}">
      <dsp:nvSpPr>
        <dsp:cNvPr id="0" name=""/>
        <dsp:cNvSpPr/>
      </dsp:nvSpPr>
      <dsp:spPr>
        <a:xfrm>
          <a:off x="6528480" y="1665710"/>
          <a:ext cx="1796206" cy="11405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5A748-0FDD-4585-AB0A-55F05EE6AED5}">
      <dsp:nvSpPr>
        <dsp:cNvPr id="0" name=""/>
        <dsp:cNvSpPr/>
      </dsp:nvSpPr>
      <dsp:spPr>
        <a:xfrm>
          <a:off x="6728059" y="1855310"/>
          <a:ext cx="1796206" cy="114059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Vortex Air Jet Spinning</a:t>
          </a:r>
          <a:endParaRPr lang="en-US" sz="1600" kern="1200" dirty="0">
            <a:latin typeface="Trebuchet MS" pitchFamily="34" charset="0"/>
          </a:endParaRPr>
        </a:p>
      </dsp:txBody>
      <dsp:txXfrm>
        <a:off x="6761466" y="1888717"/>
        <a:ext cx="1729392" cy="1073777"/>
      </dsp:txXfrm>
    </dsp:sp>
    <dsp:sp modelId="{38EF37A3-1F6D-4C90-9323-54E4268A1B22}">
      <dsp:nvSpPr>
        <dsp:cNvPr id="0" name=""/>
        <dsp:cNvSpPr/>
      </dsp:nvSpPr>
      <dsp:spPr>
        <a:xfrm>
          <a:off x="6429067" y="3328698"/>
          <a:ext cx="2515353" cy="11405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90AC4D-5916-49AD-90DB-54AEE026A07F}">
      <dsp:nvSpPr>
        <dsp:cNvPr id="0" name=""/>
        <dsp:cNvSpPr/>
      </dsp:nvSpPr>
      <dsp:spPr>
        <a:xfrm>
          <a:off x="6628646" y="3518298"/>
          <a:ext cx="2515353" cy="114059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Possible future prospects</a:t>
          </a:r>
          <a:endParaRPr lang="en-US" sz="1600" kern="1200" dirty="0">
            <a:latin typeface="Trebuchet MS" pitchFamily="34" charset="0"/>
          </a:endParaRPr>
        </a:p>
      </dsp:txBody>
      <dsp:txXfrm>
        <a:off x="6662053" y="3551705"/>
        <a:ext cx="2448539" cy="1073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8CEE2-A10F-4E68-AFA4-E4E036DC5442}">
      <dsp:nvSpPr>
        <dsp:cNvPr id="0" name=""/>
        <dsp:cNvSpPr/>
      </dsp:nvSpPr>
      <dsp:spPr>
        <a:xfrm>
          <a:off x="6811174" y="2376360"/>
          <a:ext cx="929468" cy="442342"/>
        </a:xfrm>
        <a:custGeom>
          <a:avLst/>
          <a:gdLst/>
          <a:ahLst/>
          <a:cxnLst/>
          <a:rect l="0" t="0" r="0" b="0"/>
          <a:pathLst>
            <a:path>
              <a:moveTo>
                <a:pt x="0" y="0"/>
              </a:moveTo>
              <a:lnTo>
                <a:pt x="0" y="301443"/>
              </a:lnTo>
              <a:lnTo>
                <a:pt x="929468" y="301443"/>
              </a:lnTo>
              <a:lnTo>
                <a:pt x="929468" y="44234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E84632-C3CF-4B3A-B64A-BE007A1ECCAB}">
      <dsp:nvSpPr>
        <dsp:cNvPr id="0" name=""/>
        <dsp:cNvSpPr/>
      </dsp:nvSpPr>
      <dsp:spPr>
        <a:xfrm>
          <a:off x="5881706" y="2376360"/>
          <a:ext cx="929468" cy="442342"/>
        </a:xfrm>
        <a:custGeom>
          <a:avLst/>
          <a:gdLst/>
          <a:ahLst/>
          <a:cxnLst/>
          <a:rect l="0" t="0" r="0" b="0"/>
          <a:pathLst>
            <a:path>
              <a:moveTo>
                <a:pt x="929468" y="0"/>
              </a:moveTo>
              <a:lnTo>
                <a:pt x="929468" y="301443"/>
              </a:lnTo>
              <a:lnTo>
                <a:pt x="0" y="301443"/>
              </a:lnTo>
              <a:lnTo>
                <a:pt x="0" y="44234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8BE1F-B83E-4347-8E44-02E57AD7EB53}">
      <dsp:nvSpPr>
        <dsp:cNvPr id="0" name=""/>
        <dsp:cNvSpPr/>
      </dsp:nvSpPr>
      <dsp:spPr>
        <a:xfrm>
          <a:off x="4352114" y="968215"/>
          <a:ext cx="2459060" cy="442342"/>
        </a:xfrm>
        <a:custGeom>
          <a:avLst/>
          <a:gdLst/>
          <a:ahLst/>
          <a:cxnLst/>
          <a:rect l="0" t="0" r="0" b="0"/>
          <a:pathLst>
            <a:path>
              <a:moveTo>
                <a:pt x="0" y="0"/>
              </a:moveTo>
              <a:lnTo>
                <a:pt x="0" y="301443"/>
              </a:lnTo>
              <a:lnTo>
                <a:pt x="2459060" y="301443"/>
              </a:lnTo>
              <a:lnTo>
                <a:pt x="2459060" y="44234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8971AF-6F0F-4D7C-A93A-59BFA81FCE3E}">
      <dsp:nvSpPr>
        <dsp:cNvPr id="0" name=""/>
        <dsp:cNvSpPr/>
      </dsp:nvSpPr>
      <dsp:spPr>
        <a:xfrm>
          <a:off x="4022768" y="3784505"/>
          <a:ext cx="929468" cy="442342"/>
        </a:xfrm>
        <a:custGeom>
          <a:avLst/>
          <a:gdLst/>
          <a:ahLst/>
          <a:cxnLst/>
          <a:rect l="0" t="0" r="0" b="0"/>
          <a:pathLst>
            <a:path>
              <a:moveTo>
                <a:pt x="0" y="0"/>
              </a:moveTo>
              <a:lnTo>
                <a:pt x="0" y="301443"/>
              </a:lnTo>
              <a:lnTo>
                <a:pt x="929468" y="301443"/>
              </a:lnTo>
              <a:lnTo>
                <a:pt x="929468" y="44234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854EE6-1565-499E-B8FA-2D5B5DCEB52B}">
      <dsp:nvSpPr>
        <dsp:cNvPr id="0" name=""/>
        <dsp:cNvSpPr/>
      </dsp:nvSpPr>
      <dsp:spPr>
        <a:xfrm>
          <a:off x="2899408" y="3784505"/>
          <a:ext cx="1123359" cy="442342"/>
        </a:xfrm>
        <a:custGeom>
          <a:avLst/>
          <a:gdLst/>
          <a:ahLst/>
          <a:cxnLst/>
          <a:rect l="0" t="0" r="0" b="0"/>
          <a:pathLst>
            <a:path>
              <a:moveTo>
                <a:pt x="1123359" y="0"/>
              </a:moveTo>
              <a:lnTo>
                <a:pt x="1123359" y="301443"/>
              </a:lnTo>
              <a:lnTo>
                <a:pt x="0" y="301443"/>
              </a:lnTo>
              <a:lnTo>
                <a:pt x="0" y="44234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64E1F-19F1-4D29-BDF9-1FACE8A82CAB}">
      <dsp:nvSpPr>
        <dsp:cNvPr id="0" name=""/>
        <dsp:cNvSpPr/>
      </dsp:nvSpPr>
      <dsp:spPr>
        <a:xfrm>
          <a:off x="3093299" y="2376360"/>
          <a:ext cx="929468" cy="442342"/>
        </a:xfrm>
        <a:custGeom>
          <a:avLst/>
          <a:gdLst/>
          <a:ahLst/>
          <a:cxnLst/>
          <a:rect l="0" t="0" r="0" b="0"/>
          <a:pathLst>
            <a:path>
              <a:moveTo>
                <a:pt x="0" y="0"/>
              </a:moveTo>
              <a:lnTo>
                <a:pt x="0" y="301443"/>
              </a:lnTo>
              <a:lnTo>
                <a:pt x="929468" y="301443"/>
              </a:lnTo>
              <a:lnTo>
                <a:pt x="929468" y="44234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41AD1-324E-4207-82DD-0D873FF2E886}">
      <dsp:nvSpPr>
        <dsp:cNvPr id="0" name=""/>
        <dsp:cNvSpPr/>
      </dsp:nvSpPr>
      <dsp:spPr>
        <a:xfrm>
          <a:off x="2163830" y="2376360"/>
          <a:ext cx="929468" cy="442342"/>
        </a:xfrm>
        <a:custGeom>
          <a:avLst/>
          <a:gdLst/>
          <a:ahLst/>
          <a:cxnLst/>
          <a:rect l="0" t="0" r="0" b="0"/>
          <a:pathLst>
            <a:path>
              <a:moveTo>
                <a:pt x="929468" y="0"/>
              </a:moveTo>
              <a:lnTo>
                <a:pt x="929468" y="301443"/>
              </a:lnTo>
              <a:lnTo>
                <a:pt x="0" y="301443"/>
              </a:lnTo>
              <a:lnTo>
                <a:pt x="0" y="44234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19819-67D2-4B71-A8C8-560BAD5368A6}">
      <dsp:nvSpPr>
        <dsp:cNvPr id="0" name=""/>
        <dsp:cNvSpPr/>
      </dsp:nvSpPr>
      <dsp:spPr>
        <a:xfrm>
          <a:off x="3093299" y="968215"/>
          <a:ext cx="1258815" cy="442342"/>
        </a:xfrm>
        <a:custGeom>
          <a:avLst/>
          <a:gdLst/>
          <a:ahLst/>
          <a:cxnLst/>
          <a:rect l="0" t="0" r="0" b="0"/>
          <a:pathLst>
            <a:path>
              <a:moveTo>
                <a:pt x="1258815" y="0"/>
              </a:moveTo>
              <a:lnTo>
                <a:pt x="1258815" y="301443"/>
              </a:lnTo>
              <a:lnTo>
                <a:pt x="0" y="301443"/>
              </a:lnTo>
              <a:lnTo>
                <a:pt x="0" y="44234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0799E-C6E5-4F7B-A2B2-36E9328E0E5D}">
      <dsp:nvSpPr>
        <dsp:cNvPr id="0" name=""/>
        <dsp:cNvSpPr/>
      </dsp:nvSpPr>
      <dsp:spPr>
        <a:xfrm>
          <a:off x="1234361" y="968215"/>
          <a:ext cx="3117752" cy="442342"/>
        </a:xfrm>
        <a:custGeom>
          <a:avLst/>
          <a:gdLst/>
          <a:ahLst/>
          <a:cxnLst/>
          <a:rect l="0" t="0" r="0" b="0"/>
          <a:pathLst>
            <a:path>
              <a:moveTo>
                <a:pt x="3117752" y="0"/>
              </a:moveTo>
              <a:lnTo>
                <a:pt x="3117752" y="301443"/>
              </a:lnTo>
              <a:lnTo>
                <a:pt x="0" y="301443"/>
              </a:lnTo>
              <a:lnTo>
                <a:pt x="0" y="44234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975B9E-5D2A-4FB5-BE84-D150FAC9F848}">
      <dsp:nvSpPr>
        <dsp:cNvPr id="0" name=""/>
        <dsp:cNvSpPr/>
      </dsp:nvSpPr>
      <dsp:spPr>
        <a:xfrm>
          <a:off x="1169718" y="2412"/>
          <a:ext cx="6364791" cy="96580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9A107D-87EE-4794-B835-FF67A570DF41}">
      <dsp:nvSpPr>
        <dsp:cNvPr id="0" name=""/>
        <dsp:cNvSpPr/>
      </dsp:nvSpPr>
      <dsp:spPr>
        <a:xfrm>
          <a:off x="1338713" y="162957"/>
          <a:ext cx="6364791" cy="96580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Yarn Customers</a:t>
          </a:r>
          <a:endParaRPr lang="en-US" sz="1600" kern="1200" dirty="0">
            <a:latin typeface="Trebuchet MS" pitchFamily="34" charset="0"/>
          </a:endParaRPr>
        </a:p>
      </dsp:txBody>
      <dsp:txXfrm>
        <a:off x="1367000" y="191244"/>
        <a:ext cx="6308217" cy="909228"/>
      </dsp:txXfrm>
    </dsp:sp>
    <dsp:sp modelId="{C6788C74-76A6-447D-91D3-BDEBCE6C82A4}">
      <dsp:nvSpPr>
        <dsp:cNvPr id="0" name=""/>
        <dsp:cNvSpPr/>
      </dsp:nvSpPr>
      <dsp:spPr>
        <a:xfrm>
          <a:off x="473887" y="1410557"/>
          <a:ext cx="1520949" cy="96580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E0FBE-3BC4-46D0-82E9-F9B7959A1CF9}">
      <dsp:nvSpPr>
        <dsp:cNvPr id="0" name=""/>
        <dsp:cNvSpPr/>
      </dsp:nvSpPr>
      <dsp:spPr>
        <a:xfrm>
          <a:off x="642881" y="1571102"/>
          <a:ext cx="1520949" cy="965802"/>
        </a:xfrm>
        <a:prstGeom prst="roundRect">
          <a:avLst>
            <a:gd name="adj" fmla="val 10000"/>
          </a:avLst>
        </a:prstGeom>
        <a:solidFill>
          <a:srgbClr val="FF000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Knitters</a:t>
          </a:r>
          <a:endParaRPr lang="en-US" sz="1600" kern="1200" dirty="0">
            <a:latin typeface="Trebuchet MS" pitchFamily="34" charset="0"/>
          </a:endParaRPr>
        </a:p>
      </dsp:txBody>
      <dsp:txXfrm>
        <a:off x="671168" y="1599389"/>
        <a:ext cx="1464375" cy="909228"/>
      </dsp:txXfrm>
    </dsp:sp>
    <dsp:sp modelId="{23504B22-0BA8-4CCA-B902-D7257043C583}">
      <dsp:nvSpPr>
        <dsp:cNvPr id="0" name=""/>
        <dsp:cNvSpPr/>
      </dsp:nvSpPr>
      <dsp:spPr>
        <a:xfrm>
          <a:off x="2332825" y="1410557"/>
          <a:ext cx="1520949" cy="96580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7AF48-BF9D-4F01-A9E1-4F6A9B369A23}">
      <dsp:nvSpPr>
        <dsp:cNvPr id="0" name=""/>
        <dsp:cNvSpPr/>
      </dsp:nvSpPr>
      <dsp:spPr>
        <a:xfrm>
          <a:off x="2501819" y="1571102"/>
          <a:ext cx="1520949" cy="96580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Weavers</a:t>
          </a:r>
          <a:endParaRPr lang="en-US" sz="1600" kern="1200" dirty="0">
            <a:latin typeface="Trebuchet MS" pitchFamily="34" charset="0"/>
          </a:endParaRPr>
        </a:p>
      </dsp:txBody>
      <dsp:txXfrm>
        <a:off x="2530106" y="1599389"/>
        <a:ext cx="1464375" cy="909228"/>
      </dsp:txXfrm>
    </dsp:sp>
    <dsp:sp modelId="{EA4FCE84-2B19-4F74-8BB5-5B2368C26E09}">
      <dsp:nvSpPr>
        <dsp:cNvPr id="0" name=""/>
        <dsp:cNvSpPr/>
      </dsp:nvSpPr>
      <dsp:spPr>
        <a:xfrm>
          <a:off x="1403356" y="2818703"/>
          <a:ext cx="1520949" cy="96580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16A882-E13B-4E48-83A4-BAB2C8532DAE}">
      <dsp:nvSpPr>
        <dsp:cNvPr id="0" name=""/>
        <dsp:cNvSpPr/>
      </dsp:nvSpPr>
      <dsp:spPr>
        <a:xfrm>
          <a:off x="1572350" y="2979247"/>
          <a:ext cx="1520949" cy="96580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Home Textile</a:t>
          </a:r>
          <a:endParaRPr lang="en-US" sz="1600" kern="1200" dirty="0">
            <a:latin typeface="Trebuchet MS" pitchFamily="34" charset="0"/>
          </a:endParaRPr>
        </a:p>
      </dsp:txBody>
      <dsp:txXfrm>
        <a:off x="1600637" y="3007534"/>
        <a:ext cx="1464375" cy="909228"/>
      </dsp:txXfrm>
    </dsp:sp>
    <dsp:sp modelId="{321A8536-7FD4-464C-A643-04C68E3C45D1}">
      <dsp:nvSpPr>
        <dsp:cNvPr id="0" name=""/>
        <dsp:cNvSpPr/>
      </dsp:nvSpPr>
      <dsp:spPr>
        <a:xfrm>
          <a:off x="3262293" y="2818703"/>
          <a:ext cx="1520949" cy="96580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578EBD-6E6B-4286-B350-DC43934C3CF7}">
      <dsp:nvSpPr>
        <dsp:cNvPr id="0" name=""/>
        <dsp:cNvSpPr/>
      </dsp:nvSpPr>
      <dsp:spPr>
        <a:xfrm>
          <a:off x="3431288" y="2979247"/>
          <a:ext cx="1520949" cy="96580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Clothing</a:t>
          </a:r>
          <a:endParaRPr lang="en-US" sz="1600" kern="1200" dirty="0">
            <a:latin typeface="Trebuchet MS" pitchFamily="34" charset="0"/>
          </a:endParaRPr>
        </a:p>
      </dsp:txBody>
      <dsp:txXfrm>
        <a:off x="3459575" y="3007534"/>
        <a:ext cx="1464375" cy="909228"/>
      </dsp:txXfrm>
    </dsp:sp>
    <dsp:sp modelId="{B69FE351-3F1E-4D01-AE84-5498C7E947A8}">
      <dsp:nvSpPr>
        <dsp:cNvPr id="0" name=""/>
        <dsp:cNvSpPr/>
      </dsp:nvSpPr>
      <dsp:spPr>
        <a:xfrm>
          <a:off x="2138934" y="4226848"/>
          <a:ext cx="1520949" cy="96580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EA5995-19AC-401B-BA4A-BB2A2C3DDFEC}">
      <dsp:nvSpPr>
        <dsp:cNvPr id="0" name=""/>
        <dsp:cNvSpPr/>
      </dsp:nvSpPr>
      <dsp:spPr>
        <a:xfrm>
          <a:off x="2307928" y="4387392"/>
          <a:ext cx="1520949" cy="96580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Men’s Fashion Clothing</a:t>
          </a:r>
          <a:endParaRPr lang="en-US" sz="1600" kern="1200" dirty="0">
            <a:latin typeface="Trebuchet MS" pitchFamily="34" charset="0"/>
          </a:endParaRPr>
        </a:p>
      </dsp:txBody>
      <dsp:txXfrm>
        <a:off x="2336215" y="4415679"/>
        <a:ext cx="1464375" cy="909228"/>
      </dsp:txXfrm>
    </dsp:sp>
    <dsp:sp modelId="{A3D3A948-5B26-4C76-8E19-DA95489D3041}">
      <dsp:nvSpPr>
        <dsp:cNvPr id="0" name=""/>
        <dsp:cNvSpPr/>
      </dsp:nvSpPr>
      <dsp:spPr>
        <a:xfrm>
          <a:off x="3997872" y="4226848"/>
          <a:ext cx="1908730" cy="96580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C2140-AA58-4EC6-A352-B86368B384A4}">
      <dsp:nvSpPr>
        <dsp:cNvPr id="0" name=""/>
        <dsp:cNvSpPr/>
      </dsp:nvSpPr>
      <dsp:spPr>
        <a:xfrm>
          <a:off x="4166866" y="4387392"/>
          <a:ext cx="1908730" cy="96580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Women’s Fashion Clothing</a:t>
          </a:r>
          <a:endParaRPr lang="en-US" sz="1600" kern="1200" dirty="0">
            <a:latin typeface="Trebuchet MS" pitchFamily="34" charset="0"/>
          </a:endParaRPr>
        </a:p>
      </dsp:txBody>
      <dsp:txXfrm>
        <a:off x="4195153" y="4415679"/>
        <a:ext cx="1852156" cy="909228"/>
      </dsp:txXfrm>
    </dsp:sp>
    <dsp:sp modelId="{606FA2EA-B622-4D7D-9049-2476469403CA}">
      <dsp:nvSpPr>
        <dsp:cNvPr id="0" name=""/>
        <dsp:cNvSpPr/>
      </dsp:nvSpPr>
      <dsp:spPr>
        <a:xfrm>
          <a:off x="5392007" y="1410557"/>
          <a:ext cx="2838334" cy="96580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B9D425-3D3F-4B86-A81F-EDC9EEF162EB}">
      <dsp:nvSpPr>
        <dsp:cNvPr id="0" name=""/>
        <dsp:cNvSpPr/>
      </dsp:nvSpPr>
      <dsp:spPr>
        <a:xfrm>
          <a:off x="5561002" y="1571102"/>
          <a:ext cx="2838334" cy="96580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Sewing Thread Manufacturers</a:t>
          </a:r>
          <a:endParaRPr lang="en-US" sz="1600" kern="1200" dirty="0">
            <a:latin typeface="Trebuchet MS" pitchFamily="34" charset="0"/>
          </a:endParaRPr>
        </a:p>
      </dsp:txBody>
      <dsp:txXfrm>
        <a:off x="5589289" y="1599389"/>
        <a:ext cx="2781760" cy="909228"/>
      </dsp:txXfrm>
    </dsp:sp>
    <dsp:sp modelId="{1D26E2AE-9B35-4D5D-8CA3-EC1AEA16E3E7}">
      <dsp:nvSpPr>
        <dsp:cNvPr id="0" name=""/>
        <dsp:cNvSpPr/>
      </dsp:nvSpPr>
      <dsp:spPr>
        <a:xfrm>
          <a:off x="5121231" y="2818703"/>
          <a:ext cx="1520949" cy="96580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802D7-EFDA-4153-9796-F6BDD7BBBBFB}">
      <dsp:nvSpPr>
        <dsp:cNvPr id="0" name=""/>
        <dsp:cNvSpPr/>
      </dsp:nvSpPr>
      <dsp:spPr>
        <a:xfrm>
          <a:off x="5290225" y="2979247"/>
          <a:ext cx="1520949" cy="96580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Local Sewing Thread Supplies</a:t>
          </a:r>
          <a:endParaRPr lang="en-US" sz="1600" kern="1200" dirty="0">
            <a:latin typeface="Trebuchet MS" pitchFamily="34" charset="0"/>
          </a:endParaRPr>
        </a:p>
      </dsp:txBody>
      <dsp:txXfrm>
        <a:off x="5318512" y="3007534"/>
        <a:ext cx="1464375" cy="909228"/>
      </dsp:txXfrm>
    </dsp:sp>
    <dsp:sp modelId="{A2B8D2FC-0114-46DD-94F3-8A144864A610}">
      <dsp:nvSpPr>
        <dsp:cNvPr id="0" name=""/>
        <dsp:cNvSpPr/>
      </dsp:nvSpPr>
      <dsp:spPr>
        <a:xfrm>
          <a:off x="6980169" y="2818703"/>
          <a:ext cx="1520949" cy="96580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05DAF-542D-4735-AEBF-6E110BDBDF88}">
      <dsp:nvSpPr>
        <dsp:cNvPr id="0" name=""/>
        <dsp:cNvSpPr/>
      </dsp:nvSpPr>
      <dsp:spPr>
        <a:xfrm>
          <a:off x="7149163" y="2979247"/>
          <a:ext cx="1520949" cy="965802"/>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itchFamily="34" charset="0"/>
            </a:rPr>
            <a:t>Suppliers to Bulk Garment Factories</a:t>
          </a:r>
          <a:endParaRPr lang="en-US" sz="1600" kern="1200" dirty="0">
            <a:latin typeface="Trebuchet MS" pitchFamily="34" charset="0"/>
          </a:endParaRPr>
        </a:p>
      </dsp:txBody>
      <dsp:txXfrm>
        <a:off x="7177450" y="3007534"/>
        <a:ext cx="1464375" cy="909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BF4BF-95AC-4378-887E-11ED33F6A1B1}">
      <dsp:nvSpPr>
        <dsp:cNvPr id="0" name=""/>
        <dsp:cNvSpPr/>
      </dsp:nvSpPr>
      <dsp:spPr>
        <a:xfrm>
          <a:off x="174754" y="365959"/>
          <a:ext cx="3145574" cy="28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en-US" sz="1200" kern="1200" dirty="0">
              <a:latin typeface="Trebuchet MS" pitchFamily="34" charset="0"/>
            </a:rPr>
            <a:t>Temperature Control Warehousing services </a:t>
          </a:r>
        </a:p>
      </dsp:txBody>
      <dsp:txXfrm>
        <a:off x="174754" y="365959"/>
        <a:ext cx="3145574" cy="285961"/>
      </dsp:txXfrm>
    </dsp:sp>
    <dsp:sp modelId="{6B3F4F8B-988E-4082-9BA7-A24A4AD6BEA2}">
      <dsp:nvSpPr>
        <dsp:cNvPr id="0" name=""/>
        <dsp:cNvSpPr/>
      </dsp:nvSpPr>
      <dsp:spPr>
        <a:xfrm>
          <a:off x="174754" y="651921"/>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4A677E5-4720-4726-916A-D3B08672FDE3}">
      <dsp:nvSpPr>
        <dsp:cNvPr id="0" name=""/>
        <dsp:cNvSpPr/>
      </dsp:nvSpPr>
      <dsp:spPr>
        <a:xfrm>
          <a:off x="618629" y="651921"/>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73EFBB5-0F49-4245-A88D-B666DFA7D32D}">
      <dsp:nvSpPr>
        <dsp:cNvPr id="0" name=""/>
        <dsp:cNvSpPr/>
      </dsp:nvSpPr>
      <dsp:spPr>
        <a:xfrm>
          <a:off x="1062505" y="651921"/>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9634D17-95FF-4B6E-B249-EE2C427FEF8F}">
      <dsp:nvSpPr>
        <dsp:cNvPr id="0" name=""/>
        <dsp:cNvSpPr/>
      </dsp:nvSpPr>
      <dsp:spPr>
        <a:xfrm>
          <a:off x="1506380" y="651921"/>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56ED07A-0C72-42A4-886E-02607835C25F}">
      <dsp:nvSpPr>
        <dsp:cNvPr id="0" name=""/>
        <dsp:cNvSpPr/>
      </dsp:nvSpPr>
      <dsp:spPr>
        <a:xfrm>
          <a:off x="1950256" y="651921"/>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A28D7B7-7D1E-4FB6-A37A-09490D9C3E42}">
      <dsp:nvSpPr>
        <dsp:cNvPr id="0" name=""/>
        <dsp:cNvSpPr/>
      </dsp:nvSpPr>
      <dsp:spPr>
        <a:xfrm>
          <a:off x="2394131" y="651921"/>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DA33D91-53B6-4C99-B55E-CE9F99EF42E3}">
      <dsp:nvSpPr>
        <dsp:cNvPr id="0" name=""/>
        <dsp:cNvSpPr/>
      </dsp:nvSpPr>
      <dsp:spPr>
        <a:xfrm>
          <a:off x="2838007" y="651921"/>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DD6E2F8-D373-4FE0-9ECE-1DA91E808AFC}">
      <dsp:nvSpPr>
        <dsp:cNvPr id="0" name=""/>
        <dsp:cNvSpPr/>
      </dsp:nvSpPr>
      <dsp:spPr>
        <a:xfrm>
          <a:off x="174754" y="759312"/>
          <a:ext cx="3145574" cy="28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en-US" sz="1200" kern="1200" dirty="0">
              <a:latin typeface="Trebuchet MS" pitchFamily="34" charset="0"/>
            </a:rPr>
            <a:t>Ambient Warehousing Service </a:t>
          </a:r>
        </a:p>
      </dsp:txBody>
      <dsp:txXfrm>
        <a:off x="174754" y="759312"/>
        <a:ext cx="3145574" cy="285961"/>
      </dsp:txXfrm>
    </dsp:sp>
    <dsp:sp modelId="{BD293712-18B2-4C50-9682-CF392884267B}">
      <dsp:nvSpPr>
        <dsp:cNvPr id="0" name=""/>
        <dsp:cNvSpPr/>
      </dsp:nvSpPr>
      <dsp:spPr>
        <a:xfrm>
          <a:off x="174754" y="1045273"/>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5E38909-DFD7-4917-9CA5-9392AB6F2FA4}">
      <dsp:nvSpPr>
        <dsp:cNvPr id="0" name=""/>
        <dsp:cNvSpPr/>
      </dsp:nvSpPr>
      <dsp:spPr>
        <a:xfrm>
          <a:off x="618629" y="1045273"/>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8AEE687-7297-45C2-B224-2A482F78004D}">
      <dsp:nvSpPr>
        <dsp:cNvPr id="0" name=""/>
        <dsp:cNvSpPr/>
      </dsp:nvSpPr>
      <dsp:spPr>
        <a:xfrm>
          <a:off x="1062505" y="1045273"/>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CE79DB2-9D04-4CE1-B88E-489B85C36F55}">
      <dsp:nvSpPr>
        <dsp:cNvPr id="0" name=""/>
        <dsp:cNvSpPr/>
      </dsp:nvSpPr>
      <dsp:spPr>
        <a:xfrm>
          <a:off x="1506380" y="1045273"/>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C4A28AF-9128-49F2-9931-612FE0CF2DEE}">
      <dsp:nvSpPr>
        <dsp:cNvPr id="0" name=""/>
        <dsp:cNvSpPr/>
      </dsp:nvSpPr>
      <dsp:spPr>
        <a:xfrm>
          <a:off x="1950256" y="1045273"/>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094C5A2-63A0-480F-8B29-A25557DBD347}">
      <dsp:nvSpPr>
        <dsp:cNvPr id="0" name=""/>
        <dsp:cNvSpPr/>
      </dsp:nvSpPr>
      <dsp:spPr>
        <a:xfrm>
          <a:off x="2394131" y="1045273"/>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35B08C5-3345-4778-BA86-4CB26572987A}">
      <dsp:nvSpPr>
        <dsp:cNvPr id="0" name=""/>
        <dsp:cNvSpPr/>
      </dsp:nvSpPr>
      <dsp:spPr>
        <a:xfrm>
          <a:off x="2838007" y="1045273"/>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B808C28-E6BE-49A2-A3A1-CDA78CF4B272}">
      <dsp:nvSpPr>
        <dsp:cNvPr id="0" name=""/>
        <dsp:cNvSpPr/>
      </dsp:nvSpPr>
      <dsp:spPr>
        <a:xfrm>
          <a:off x="174754" y="1152665"/>
          <a:ext cx="3145574" cy="28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en-US" sz="1200" kern="1200" dirty="0">
              <a:latin typeface="Trebuchet MS" pitchFamily="34" charset="0"/>
            </a:rPr>
            <a:t>Cross Docking Service</a:t>
          </a:r>
        </a:p>
      </dsp:txBody>
      <dsp:txXfrm>
        <a:off x="174754" y="1152665"/>
        <a:ext cx="3145574" cy="285961"/>
      </dsp:txXfrm>
    </dsp:sp>
    <dsp:sp modelId="{39C00B39-16C6-4C73-AF9F-5462350F3C92}">
      <dsp:nvSpPr>
        <dsp:cNvPr id="0" name=""/>
        <dsp:cNvSpPr/>
      </dsp:nvSpPr>
      <dsp:spPr>
        <a:xfrm>
          <a:off x="174754" y="1438626"/>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7B302AC-321A-4A15-B860-A6E3C28101B3}">
      <dsp:nvSpPr>
        <dsp:cNvPr id="0" name=""/>
        <dsp:cNvSpPr/>
      </dsp:nvSpPr>
      <dsp:spPr>
        <a:xfrm>
          <a:off x="618629" y="1438626"/>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5EAC908-01C1-431B-B03D-347731FDB4C5}">
      <dsp:nvSpPr>
        <dsp:cNvPr id="0" name=""/>
        <dsp:cNvSpPr/>
      </dsp:nvSpPr>
      <dsp:spPr>
        <a:xfrm>
          <a:off x="1062505" y="1438626"/>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777FE96-E5A7-4BE1-A450-0414A888B989}">
      <dsp:nvSpPr>
        <dsp:cNvPr id="0" name=""/>
        <dsp:cNvSpPr/>
      </dsp:nvSpPr>
      <dsp:spPr>
        <a:xfrm>
          <a:off x="1506380" y="1438626"/>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BA8062A-C0B1-42A5-9CC0-852B168B9240}">
      <dsp:nvSpPr>
        <dsp:cNvPr id="0" name=""/>
        <dsp:cNvSpPr/>
      </dsp:nvSpPr>
      <dsp:spPr>
        <a:xfrm>
          <a:off x="1950256" y="1438626"/>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7351C76-041A-4382-8A9F-E1DCA602CE24}">
      <dsp:nvSpPr>
        <dsp:cNvPr id="0" name=""/>
        <dsp:cNvSpPr/>
      </dsp:nvSpPr>
      <dsp:spPr>
        <a:xfrm>
          <a:off x="2394131" y="1438626"/>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7BB1EFA-FB4D-4CA2-90BA-FC6FBDDF7D5B}">
      <dsp:nvSpPr>
        <dsp:cNvPr id="0" name=""/>
        <dsp:cNvSpPr/>
      </dsp:nvSpPr>
      <dsp:spPr>
        <a:xfrm>
          <a:off x="2838007" y="1438626"/>
          <a:ext cx="419409" cy="6990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BDF2C-E5FE-4277-B02A-D119816BCC10}">
      <dsp:nvSpPr>
        <dsp:cNvPr id="0" name=""/>
        <dsp:cNvSpPr/>
      </dsp:nvSpPr>
      <dsp:spPr>
        <a:xfrm>
          <a:off x="170403" y="211623"/>
          <a:ext cx="3067254" cy="27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en-US" sz="1200" kern="1200" dirty="0">
              <a:latin typeface="Trebuchet MS" pitchFamily="34" charset="0"/>
            </a:rPr>
            <a:t>Plugin Points For Refer Vans </a:t>
          </a:r>
        </a:p>
      </dsp:txBody>
      <dsp:txXfrm>
        <a:off x="170403" y="211623"/>
        <a:ext cx="3067254" cy="278841"/>
      </dsp:txXfrm>
    </dsp:sp>
    <dsp:sp modelId="{F699D1DF-8D75-470A-A761-BD1E36B1C107}">
      <dsp:nvSpPr>
        <dsp:cNvPr id="0" name=""/>
        <dsp:cNvSpPr/>
      </dsp:nvSpPr>
      <dsp:spPr>
        <a:xfrm>
          <a:off x="170403" y="490465"/>
          <a:ext cx="420622"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2070FE5-DEBD-4285-B298-762F2BA946FA}">
      <dsp:nvSpPr>
        <dsp:cNvPr id="0" name=""/>
        <dsp:cNvSpPr/>
      </dsp:nvSpPr>
      <dsp:spPr>
        <a:xfrm>
          <a:off x="603226" y="490465"/>
          <a:ext cx="420622"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D48E1E2-3460-4662-B66E-96C34D540225}">
      <dsp:nvSpPr>
        <dsp:cNvPr id="0" name=""/>
        <dsp:cNvSpPr/>
      </dsp:nvSpPr>
      <dsp:spPr>
        <a:xfrm>
          <a:off x="1036050" y="490465"/>
          <a:ext cx="420622"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0F631C4-982D-4284-842E-4D8DCDA46489}">
      <dsp:nvSpPr>
        <dsp:cNvPr id="0" name=""/>
        <dsp:cNvSpPr/>
      </dsp:nvSpPr>
      <dsp:spPr>
        <a:xfrm>
          <a:off x="1468874" y="490465"/>
          <a:ext cx="420622"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66E0CE-E4FB-4A91-A75C-050E7DEE112B}">
      <dsp:nvSpPr>
        <dsp:cNvPr id="0" name=""/>
        <dsp:cNvSpPr/>
      </dsp:nvSpPr>
      <dsp:spPr>
        <a:xfrm>
          <a:off x="1901698" y="490465"/>
          <a:ext cx="420622"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F1B4763-AF05-4E01-BAE7-C02398357C95}">
      <dsp:nvSpPr>
        <dsp:cNvPr id="0" name=""/>
        <dsp:cNvSpPr/>
      </dsp:nvSpPr>
      <dsp:spPr>
        <a:xfrm>
          <a:off x="2334521" y="490465"/>
          <a:ext cx="420622"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1EF1019-757E-49DF-91E3-1B27BA2A3E5F}">
      <dsp:nvSpPr>
        <dsp:cNvPr id="0" name=""/>
        <dsp:cNvSpPr/>
      </dsp:nvSpPr>
      <dsp:spPr>
        <a:xfrm>
          <a:off x="2767345" y="490465"/>
          <a:ext cx="420622"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D592153-AABA-404D-9130-943B9A18CBF6}">
      <dsp:nvSpPr>
        <dsp:cNvPr id="0" name=""/>
        <dsp:cNvSpPr/>
      </dsp:nvSpPr>
      <dsp:spPr>
        <a:xfrm>
          <a:off x="170403" y="597163"/>
          <a:ext cx="3067254" cy="27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en-US" sz="1200" kern="1200" dirty="0">
              <a:latin typeface="Trebuchet MS" pitchFamily="34" charset="0"/>
            </a:rPr>
            <a:t>Inventory Management</a:t>
          </a:r>
        </a:p>
      </dsp:txBody>
      <dsp:txXfrm>
        <a:off x="170403" y="597163"/>
        <a:ext cx="3067254" cy="278841"/>
      </dsp:txXfrm>
    </dsp:sp>
    <dsp:sp modelId="{D19F4B0F-892F-45D4-9D26-C6302FA64733}">
      <dsp:nvSpPr>
        <dsp:cNvPr id="0" name=""/>
        <dsp:cNvSpPr/>
      </dsp:nvSpPr>
      <dsp:spPr>
        <a:xfrm>
          <a:off x="170403" y="87600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02E9446-A79F-4156-8C43-F40FFF0357D5}">
      <dsp:nvSpPr>
        <dsp:cNvPr id="0" name=""/>
        <dsp:cNvSpPr/>
      </dsp:nvSpPr>
      <dsp:spPr>
        <a:xfrm>
          <a:off x="603226" y="87600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0BD8D8B-BFB6-412E-A42E-5CA939ED9D63}">
      <dsp:nvSpPr>
        <dsp:cNvPr id="0" name=""/>
        <dsp:cNvSpPr/>
      </dsp:nvSpPr>
      <dsp:spPr>
        <a:xfrm>
          <a:off x="1036050" y="87600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A0819C8-C5BC-4B18-BF5C-56667FFB7F70}">
      <dsp:nvSpPr>
        <dsp:cNvPr id="0" name=""/>
        <dsp:cNvSpPr/>
      </dsp:nvSpPr>
      <dsp:spPr>
        <a:xfrm>
          <a:off x="1468874" y="87600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1DC4551-2ADB-4436-BDC6-A8C6EA16E93E}">
      <dsp:nvSpPr>
        <dsp:cNvPr id="0" name=""/>
        <dsp:cNvSpPr/>
      </dsp:nvSpPr>
      <dsp:spPr>
        <a:xfrm>
          <a:off x="1901698" y="87600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0C0C98E-5923-4F4C-A21E-7A8CE6D506B5}">
      <dsp:nvSpPr>
        <dsp:cNvPr id="0" name=""/>
        <dsp:cNvSpPr/>
      </dsp:nvSpPr>
      <dsp:spPr>
        <a:xfrm>
          <a:off x="2334521" y="87600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080BF13-D0B8-4BE1-8CE6-4E9E5DF9AA92}">
      <dsp:nvSpPr>
        <dsp:cNvPr id="0" name=""/>
        <dsp:cNvSpPr/>
      </dsp:nvSpPr>
      <dsp:spPr>
        <a:xfrm>
          <a:off x="2767345" y="87600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87F6BD0-E537-4C65-9BBB-B34D25584976}">
      <dsp:nvSpPr>
        <dsp:cNvPr id="0" name=""/>
        <dsp:cNvSpPr/>
      </dsp:nvSpPr>
      <dsp:spPr>
        <a:xfrm>
          <a:off x="170403" y="982703"/>
          <a:ext cx="3067254" cy="27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en-US" sz="1200" kern="1200" dirty="0">
              <a:latin typeface="Trebuchet MS" pitchFamily="34" charset="0"/>
            </a:rPr>
            <a:t>Value added services </a:t>
          </a:r>
        </a:p>
      </dsp:txBody>
      <dsp:txXfrm>
        <a:off x="170403" y="982703"/>
        <a:ext cx="3067254" cy="278841"/>
      </dsp:txXfrm>
    </dsp:sp>
    <dsp:sp modelId="{CD0DDD0D-177D-4C29-B0DD-E1926B1CFB47}">
      <dsp:nvSpPr>
        <dsp:cNvPr id="0" name=""/>
        <dsp:cNvSpPr/>
      </dsp:nvSpPr>
      <dsp:spPr>
        <a:xfrm>
          <a:off x="170403" y="126154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6075887-6F95-4BB2-9885-4FEF763AE4F2}">
      <dsp:nvSpPr>
        <dsp:cNvPr id="0" name=""/>
        <dsp:cNvSpPr/>
      </dsp:nvSpPr>
      <dsp:spPr>
        <a:xfrm>
          <a:off x="603226" y="126154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68DAFA9-E41A-4AA5-B57E-144DC6C97582}">
      <dsp:nvSpPr>
        <dsp:cNvPr id="0" name=""/>
        <dsp:cNvSpPr/>
      </dsp:nvSpPr>
      <dsp:spPr>
        <a:xfrm>
          <a:off x="1036050" y="126154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79A12A-7752-482B-B903-618313B322A4}">
      <dsp:nvSpPr>
        <dsp:cNvPr id="0" name=""/>
        <dsp:cNvSpPr/>
      </dsp:nvSpPr>
      <dsp:spPr>
        <a:xfrm>
          <a:off x="1468874" y="126154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B277C29-7B13-48F7-A2E1-B39F29441819}">
      <dsp:nvSpPr>
        <dsp:cNvPr id="0" name=""/>
        <dsp:cNvSpPr/>
      </dsp:nvSpPr>
      <dsp:spPr>
        <a:xfrm>
          <a:off x="1901698" y="126154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741D629-74A4-4F15-A959-DC8EBFB77E2A}">
      <dsp:nvSpPr>
        <dsp:cNvPr id="0" name=""/>
        <dsp:cNvSpPr/>
      </dsp:nvSpPr>
      <dsp:spPr>
        <a:xfrm>
          <a:off x="2334521" y="126154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6786517-0026-430B-9C4A-6D163E232769}">
      <dsp:nvSpPr>
        <dsp:cNvPr id="0" name=""/>
        <dsp:cNvSpPr/>
      </dsp:nvSpPr>
      <dsp:spPr>
        <a:xfrm>
          <a:off x="2767345" y="126154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8374955-8F87-4510-8632-76EFFC1D2122}">
      <dsp:nvSpPr>
        <dsp:cNvPr id="0" name=""/>
        <dsp:cNvSpPr/>
      </dsp:nvSpPr>
      <dsp:spPr>
        <a:xfrm>
          <a:off x="170403" y="1368243"/>
          <a:ext cx="3067254" cy="27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en-US" sz="1200" kern="1200" dirty="0">
              <a:latin typeface="Trebuchet MS" pitchFamily="34" charset="0"/>
            </a:rPr>
            <a:t>Transportation cross the nation </a:t>
          </a:r>
        </a:p>
      </dsp:txBody>
      <dsp:txXfrm>
        <a:off x="170403" y="1368243"/>
        <a:ext cx="3067254" cy="278841"/>
      </dsp:txXfrm>
    </dsp:sp>
    <dsp:sp modelId="{A8C5C8CF-42D1-4E25-ADAE-2254762A86DE}">
      <dsp:nvSpPr>
        <dsp:cNvPr id="0" name=""/>
        <dsp:cNvSpPr/>
      </dsp:nvSpPr>
      <dsp:spPr>
        <a:xfrm>
          <a:off x="170403" y="164708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8058992-A6B9-497F-AB7B-0DD1C62AA594}">
      <dsp:nvSpPr>
        <dsp:cNvPr id="0" name=""/>
        <dsp:cNvSpPr/>
      </dsp:nvSpPr>
      <dsp:spPr>
        <a:xfrm>
          <a:off x="603226" y="164708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9DF79DE-52B6-4E57-B5E0-42FA26E659F8}">
      <dsp:nvSpPr>
        <dsp:cNvPr id="0" name=""/>
        <dsp:cNvSpPr/>
      </dsp:nvSpPr>
      <dsp:spPr>
        <a:xfrm>
          <a:off x="1036050" y="164708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85671A5-1DBD-44FC-9275-52B8B44A7039}">
      <dsp:nvSpPr>
        <dsp:cNvPr id="0" name=""/>
        <dsp:cNvSpPr/>
      </dsp:nvSpPr>
      <dsp:spPr>
        <a:xfrm>
          <a:off x="1468874" y="164708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6BFB17C-6036-4064-95B8-FDEE57D52992}">
      <dsp:nvSpPr>
        <dsp:cNvPr id="0" name=""/>
        <dsp:cNvSpPr/>
      </dsp:nvSpPr>
      <dsp:spPr>
        <a:xfrm>
          <a:off x="1901698" y="164708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6C7359D-2E82-44CA-8482-AF29DEEEB9F3}">
      <dsp:nvSpPr>
        <dsp:cNvPr id="0" name=""/>
        <dsp:cNvSpPr/>
      </dsp:nvSpPr>
      <dsp:spPr>
        <a:xfrm>
          <a:off x="2334521" y="164708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31C164E-40B7-4BC7-A6B0-1C18F0C6021C}">
      <dsp:nvSpPr>
        <dsp:cNvPr id="0" name=""/>
        <dsp:cNvSpPr/>
      </dsp:nvSpPr>
      <dsp:spPr>
        <a:xfrm>
          <a:off x="2767345" y="1647085"/>
          <a:ext cx="408967" cy="68161"/>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D409944E-310B-40E3-BF38-2354D6668947}" type="datetimeFigureOut">
              <a:rPr lang="en-US" smtClean="0"/>
              <a:t>11/20/2019</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57617D1C-D9CA-4C14-A222-E1CFE36AFAE6}" type="slidenum">
              <a:rPr lang="en-US" smtClean="0"/>
              <a:t>‹#›</a:t>
            </a:fld>
            <a:endParaRPr lang="en-US" dirty="0"/>
          </a:p>
        </p:txBody>
      </p:sp>
    </p:spTree>
    <p:extLst>
      <p:ext uri="{BB962C8B-B14F-4D97-AF65-F5344CB8AC3E}">
        <p14:creationId xmlns:p14="http://schemas.microsoft.com/office/powerpoint/2010/main" val="208843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1">
                <a:solidFill>
                  <a:schemeClr val="tx1">
                    <a:tint val="75000"/>
                  </a:schemeClr>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Trebuchet MS" pitchFamily="34" charset="0"/>
              </a:defRPr>
            </a:lvl1pPr>
          </a:lstStyle>
          <a:p>
            <a:fld id="{771D7757-1B1F-422A-B6E3-6896109C0D7A}" type="datetime4">
              <a:rPr lang="en-US" smtClean="0"/>
              <a:pPr/>
              <a:t>November 20,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8A5CE6-0BA3-4F51-AC28-335F0B8409C0}" type="slidenum">
              <a:rPr lang="en-US" smtClean="0"/>
              <a:t>‹#›</a:t>
            </a:fld>
            <a:endParaRPr lang="en-US" dirty="0"/>
          </a:p>
        </p:txBody>
      </p:sp>
      <p:pic>
        <p:nvPicPr>
          <p:cNvPr id="8" name="Picture 7" descr="https://www.sana-industries.com/images/img0001.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7552" y="78472"/>
            <a:ext cx="5193030" cy="754040"/>
          </a:xfrm>
          <a:prstGeom prst="rect">
            <a:avLst/>
          </a:prstGeom>
          <a:noFill/>
          <a:ln>
            <a:noFill/>
          </a:ln>
        </p:spPr>
      </p:pic>
    </p:spTree>
    <p:extLst>
      <p:ext uri="{BB962C8B-B14F-4D97-AF65-F5344CB8AC3E}">
        <p14:creationId xmlns:p14="http://schemas.microsoft.com/office/powerpoint/2010/main" val="4051536352"/>
      </p:ext>
    </p:extLst>
  </p:cSld>
  <p:clrMapOvr>
    <a:masterClrMapping/>
  </p:clrMapOvr>
  <p:timing>
    <p:tnLst>
      <p:par>
        <p:cTn id="1" dur="indefinite" restart="never" nodeType="tmRoot"/>
      </p:par>
    </p:tnLst>
  </p:timing>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914F4-010F-460C-A0EA-8D71C208187D}"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8A5CE6-0BA3-4F51-AC28-335F0B8409C0}" type="slidenum">
              <a:rPr lang="en-US" smtClean="0"/>
              <a:t>‹#›</a:t>
            </a:fld>
            <a:endParaRPr lang="en-US" dirty="0"/>
          </a:p>
        </p:txBody>
      </p:sp>
      <p:pic>
        <p:nvPicPr>
          <p:cNvPr id="8" name="Picture 7" descr="https://www.sana-industries.com/images/img0001.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1826" y="6376902"/>
            <a:ext cx="2983230" cy="332105"/>
          </a:xfrm>
          <a:prstGeom prst="rect">
            <a:avLst/>
          </a:prstGeom>
          <a:noFill/>
          <a:ln>
            <a:noFill/>
          </a:ln>
        </p:spPr>
      </p:pic>
    </p:spTree>
    <p:extLst>
      <p:ext uri="{BB962C8B-B14F-4D97-AF65-F5344CB8AC3E}">
        <p14:creationId xmlns:p14="http://schemas.microsoft.com/office/powerpoint/2010/main" val="27059463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914F4-010F-460C-A0EA-8D71C208187D}"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8A5CE6-0BA3-4F51-AC28-335F0B8409C0}" type="slidenum">
              <a:rPr lang="en-US" smtClean="0"/>
              <a:t>‹#›</a:t>
            </a:fld>
            <a:endParaRPr lang="en-US" dirty="0"/>
          </a:p>
        </p:txBody>
      </p:sp>
      <p:pic>
        <p:nvPicPr>
          <p:cNvPr id="8" name="Picture 7" descr="https://www.sana-industries.com/images/img0001.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1826" y="6376902"/>
            <a:ext cx="2983230" cy="332105"/>
          </a:xfrm>
          <a:prstGeom prst="rect">
            <a:avLst/>
          </a:prstGeom>
          <a:noFill/>
          <a:ln>
            <a:noFill/>
          </a:ln>
        </p:spPr>
      </p:pic>
    </p:spTree>
    <p:extLst>
      <p:ext uri="{BB962C8B-B14F-4D97-AF65-F5344CB8AC3E}">
        <p14:creationId xmlns:p14="http://schemas.microsoft.com/office/powerpoint/2010/main" val="1700636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63500"/>
            <a:ext cx="9004300" cy="1143000"/>
          </a:xfrm>
        </p:spPr>
        <p:txBody>
          <a:bodyPr/>
          <a:lstStyle>
            <a:lvl1pPr>
              <a:defRPr b="1">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3500" y="1389062"/>
            <a:ext cx="9004300" cy="4783138"/>
          </a:xfrm>
        </p:spPr>
        <p:txBody>
          <a:bodyPr>
            <a:normAutofit/>
          </a:bodyPr>
          <a:lstStyle>
            <a:lvl1pPr>
              <a:defRPr sz="1800">
                <a:latin typeface="Trebuchet MS" pitchFamily="34" charset="0"/>
              </a:defRPr>
            </a:lvl1pPr>
            <a:lvl2pPr>
              <a:defRPr sz="1800">
                <a:latin typeface="Trebuchet MS" pitchFamily="34" charset="0"/>
              </a:defRPr>
            </a:lvl2pPr>
            <a:lvl3pPr>
              <a:defRPr sz="18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914F4-010F-460C-A0EA-8D71C208187D}"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8A5CE6-0BA3-4F51-AC28-335F0B8409C0}" type="slidenum">
              <a:rPr lang="en-US" smtClean="0"/>
              <a:t>‹#›</a:t>
            </a:fld>
            <a:endParaRPr lang="en-US" dirty="0"/>
          </a:p>
        </p:txBody>
      </p:sp>
      <p:pic>
        <p:nvPicPr>
          <p:cNvPr id="8" name="Picture 7" descr="https://www.sana-industries.com/images/img0001.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1826" y="6376902"/>
            <a:ext cx="2983230" cy="332105"/>
          </a:xfrm>
          <a:prstGeom prst="rect">
            <a:avLst/>
          </a:prstGeom>
          <a:noFill/>
          <a:ln>
            <a:noFill/>
          </a:ln>
        </p:spPr>
      </p:pic>
    </p:spTree>
    <p:extLst>
      <p:ext uri="{BB962C8B-B14F-4D97-AF65-F5344CB8AC3E}">
        <p14:creationId xmlns:p14="http://schemas.microsoft.com/office/powerpoint/2010/main" val="32893784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Trebuchet MS"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1">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914F4-010F-460C-A0EA-8D71C208187D}"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8A5CE6-0BA3-4F51-AC28-335F0B8409C0}" type="slidenum">
              <a:rPr lang="en-US" smtClean="0"/>
              <a:t>‹#›</a:t>
            </a:fld>
            <a:endParaRPr lang="en-US" dirty="0"/>
          </a:p>
        </p:txBody>
      </p:sp>
      <p:pic>
        <p:nvPicPr>
          <p:cNvPr id="8" name="Picture 7" descr="https://www.sana-industries.com/images/img0001.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7552" y="78472"/>
            <a:ext cx="5193030" cy="754040"/>
          </a:xfrm>
          <a:prstGeom prst="rect">
            <a:avLst/>
          </a:prstGeom>
          <a:noFill/>
          <a:ln>
            <a:noFill/>
          </a:ln>
        </p:spPr>
      </p:pic>
    </p:spTree>
    <p:extLst>
      <p:ext uri="{BB962C8B-B14F-4D97-AF65-F5344CB8AC3E}">
        <p14:creationId xmlns:p14="http://schemas.microsoft.com/office/powerpoint/2010/main" val="36502299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lstStyle>
            <a:lvl1pPr>
              <a:defRPr b="1">
                <a:latin typeface="Trebuchet MS"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76200" y="1401762"/>
            <a:ext cx="4419600" cy="4525963"/>
          </a:xfrm>
        </p:spPr>
        <p:txBody>
          <a:bodyPr>
            <a:normAutofit/>
          </a:bodyPr>
          <a:lstStyle>
            <a:lvl1pPr>
              <a:defRPr sz="1800">
                <a:latin typeface="Trebuchet MS" pitchFamily="34" charset="0"/>
              </a:defRPr>
            </a:lvl1pPr>
            <a:lvl2pPr>
              <a:defRPr sz="1800">
                <a:latin typeface="Trebuchet MS" pitchFamily="34" charset="0"/>
              </a:defRPr>
            </a:lvl2pPr>
            <a:lvl3pPr>
              <a:defRPr sz="18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01762"/>
            <a:ext cx="4419600" cy="4525963"/>
          </a:xfrm>
        </p:spPr>
        <p:txBody>
          <a:bodyPr>
            <a:normAutofit/>
          </a:bodyPr>
          <a:lstStyle>
            <a:lvl1pPr>
              <a:defRPr sz="1800">
                <a:latin typeface="Trebuchet MS" pitchFamily="34" charset="0"/>
              </a:defRPr>
            </a:lvl1pPr>
            <a:lvl2pPr>
              <a:defRPr sz="1800">
                <a:latin typeface="Trebuchet MS" pitchFamily="34" charset="0"/>
              </a:defRPr>
            </a:lvl2pPr>
            <a:lvl3pPr>
              <a:defRPr sz="18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33914F4-010F-460C-A0EA-8D71C208187D}"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8A5CE6-0BA3-4F51-AC28-335F0B8409C0}" type="slidenum">
              <a:rPr lang="en-US" smtClean="0"/>
              <a:t>‹#›</a:t>
            </a:fld>
            <a:endParaRPr lang="en-US" dirty="0"/>
          </a:p>
        </p:txBody>
      </p:sp>
      <p:pic>
        <p:nvPicPr>
          <p:cNvPr id="9" name="Picture 8" descr="https://www.sana-industries.com/images/img0001.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1826" y="6376902"/>
            <a:ext cx="2983230" cy="332105"/>
          </a:xfrm>
          <a:prstGeom prst="rect">
            <a:avLst/>
          </a:prstGeom>
          <a:noFill/>
          <a:ln>
            <a:noFill/>
          </a:ln>
        </p:spPr>
      </p:pic>
    </p:spTree>
    <p:extLst>
      <p:ext uri="{BB962C8B-B14F-4D97-AF65-F5344CB8AC3E}">
        <p14:creationId xmlns:p14="http://schemas.microsoft.com/office/powerpoint/2010/main" val="26887541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 y="71718"/>
            <a:ext cx="8991600" cy="1143000"/>
          </a:xfrm>
        </p:spPr>
        <p:txBody>
          <a:bodyPr/>
          <a:lstStyle>
            <a:lvl1pPr>
              <a:defRPr b="1">
                <a:latin typeface="Trebuchet MS"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 y="1332193"/>
            <a:ext cx="4421038" cy="639762"/>
          </a:xfrm>
          <a:solidFill>
            <a:schemeClr val="accent2">
              <a:lumMod val="60000"/>
              <a:lumOff val="40000"/>
            </a:schemeClr>
          </a:solidFill>
        </p:spPr>
        <p:txBody>
          <a:bodyPr anchor="b">
            <a:normAutofit/>
          </a:bodyPr>
          <a:lstStyle>
            <a:lvl1pPr marL="0" indent="0">
              <a:buNone/>
              <a:defRPr sz="20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 y="2025742"/>
            <a:ext cx="4421038" cy="4222657"/>
          </a:xfrm>
        </p:spPr>
        <p:txBody>
          <a:bodyPr>
            <a:normAutofit/>
          </a:bodyPr>
          <a:lstStyle>
            <a:lvl1pPr>
              <a:defRPr sz="1800">
                <a:latin typeface="Trebuchet MS" pitchFamily="34" charset="0"/>
              </a:defRPr>
            </a:lvl1pPr>
            <a:lvl2pPr>
              <a:defRPr sz="1800">
                <a:latin typeface="Trebuchet MS" pitchFamily="34" charset="0"/>
              </a:defRPr>
            </a:lvl2pPr>
            <a:lvl3pPr>
              <a:defRPr sz="1800">
                <a:latin typeface="Trebuchet MS" pitchFamily="34" charset="0"/>
              </a:defRPr>
            </a:lvl3pPr>
            <a:lvl4pPr>
              <a:defRPr sz="1800">
                <a:latin typeface="Trebuchet MS" pitchFamily="34" charset="0"/>
              </a:defRPr>
            </a:lvl4pPr>
            <a:lvl5pPr>
              <a:defRPr sz="1800">
                <a:latin typeface="Trebuchet M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32193"/>
            <a:ext cx="4422775" cy="639762"/>
          </a:xfrm>
          <a:solidFill>
            <a:schemeClr val="accent2">
              <a:lumMod val="60000"/>
              <a:lumOff val="40000"/>
            </a:schemeClr>
          </a:solidFill>
        </p:spPr>
        <p:txBody>
          <a:bodyPr anchor="b">
            <a:normAutofit/>
          </a:bodyPr>
          <a:lstStyle>
            <a:lvl1pPr marL="0" indent="0">
              <a:buNone/>
              <a:defRPr sz="20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25742"/>
            <a:ext cx="4422775" cy="4222657"/>
          </a:xfrm>
        </p:spPr>
        <p:txBody>
          <a:bodyPr>
            <a:normAutofit/>
          </a:bodyPr>
          <a:lstStyle>
            <a:lvl1pPr>
              <a:defRPr sz="1800">
                <a:latin typeface="Trebuchet MS" pitchFamily="34" charset="0"/>
              </a:defRPr>
            </a:lvl1pPr>
            <a:lvl2pPr>
              <a:defRPr sz="1800">
                <a:latin typeface="Trebuchet MS" pitchFamily="34" charset="0"/>
              </a:defRPr>
            </a:lvl2pPr>
            <a:lvl3pPr>
              <a:defRPr sz="1800">
                <a:latin typeface="Trebuchet MS" pitchFamily="34" charset="0"/>
              </a:defRPr>
            </a:lvl3pPr>
            <a:lvl4pPr>
              <a:defRPr sz="1800">
                <a:latin typeface="Trebuchet MS" pitchFamily="34" charset="0"/>
              </a:defRPr>
            </a:lvl4pPr>
            <a:lvl5pPr>
              <a:defRPr sz="1800">
                <a:latin typeface="Trebuchet M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33914F4-010F-460C-A0EA-8D71C208187D}" type="datetimeFigureOut">
              <a:rPr lang="en-US" smtClean="0"/>
              <a:t>11/20/2019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8A5CE6-0BA3-4F51-AC28-335F0B8409C0}" type="slidenum">
              <a:rPr lang="en-US" smtClean="0"/>
              <a:t>‹#›</a:t>
            </a:fld>
            <a:endParaRPr lang="en-US" dirty="0"/>
          </a:p>
        </p:txBody>
      </p:sp>
      <p:pic>
        <p:nvPicPr>
          <p:cNvPr id="11" name="Picture 10" descr="https://www.sana-industries.com/images/img0001.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1826" y="6376902"/>
            <a:ext cx="2983230" cy="332105"/>
          </a:xfrm>
          <a:prstGeom prst="rect">
            <a:avLst/>
          </a:prstGeom>
          <a:noFill/>
          <a:ln>
            <a:noFill/>
          </a:ln>
        </p:spPr>
      </p:pic>
    </p:spTree>
    <p:extLst>
      <p:ext uri="{BB962C8B-B14F-4D97-AF65-F5344CB8AC3E}">
        <p14:creationId xmlns:p14="http://schemas.microsoft.com/office/powerpoint/2010/main" val="22906631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lstStyle>
            <a:lvl1pPr>
              <a:defRPr b="1">
                <a:latin typeface="Trebuchet MS"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3914F4-010F-460C-A0EA-8D71C208187D}" type="datetimeFigureOut">
              <a:rPr lang="en-US" smtClean="0"/>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8A5CE6-0BA3-4F51-AC28-335F0B8409C0}" type="slidenum">
              <a:rPr lang="en-US" smtClean="0"/>
              <a:t>‹#›</a:t>
            </a:fld>
            <a:endParaRPr lang="en-US" dirty="0"/>
          </a:p>
        </p:txBody>
      </p:sp>
      <p:pic>
        <p:nvPicPr>
          <p:cNvPr id="7" name="Picture 6" descr="https://www.sana-industries.com/images/img0001.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1826" y="6376902"/>
            <a:ext cx="2983230" cy="332105"/>
          </a:xfrm>
          <a:prstGeom prst="rect">
            <a:avLst/>
          </a:prstGeom>
          <a:noFill/>
          <a:ln>
            <a:noFill/>
          </a:ln>
        </p:spPr>
      </p:pic>
    </p:spTree>
    <p:extLst>
      <p:ext uri="{BB962C8B-B14F-4D97-AF65-F5344CB8AC3E}">
        <p14:creationId xmlns:p14="http://schemas.microsoft.com/office/powerpoint/2010/main" val="29575735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914F4-010F-460C-A0EA-8D71C208187D}" type="datetimeFigureOut">
              <a:rPr lang="en-US" smtClean="0"/>
              <a:t>11/20/2019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8A5CE6-0BA3-4F51-AC28-335F0B8409C0}" type="slidenum">
              <a:rPr lang="en-US" smtClean="0"/>
              <a:t>‹#›</a:t>
            </a:fld>
            <a:endParaRPr lang="en-US" dirty="0"/>
          </a:p>
        </p:txBody>
      </p:sp>
      <p:pic>
        <p:nvPicPr>
          <p:cNvPr id="6" name="Picture 5" descr="https://www.sana-industries.com/images/img0001.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1826" y="6376902"/>
            <a:ext cx="2983230" cy="332105"/>
          </a:xfrm>
          <a:prstGeom prst="rect">
            <a:avLst/>
          </a:prstGeom>
          <a:noFill/>
          <a:ln>
            <a:noFill/>
          </a:ln>
        </p:spPr>
      </p:pic>
    </p:spTree>
    <p:extLst>
      <p:ext uri="{BB962C8B-B14F-4D97-AF65-F5344CB8AC3E}">
        <p14:creationId xmlns:p14="http://schemas.microsoft.com/office/powerpoint/2010/main" val="23093298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914F4-010F-460C-A0EA-8D71C208187D}"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8A5CE6-0BA3-4F51-AC28-335F0B8409C0}" type="slidenum">
              <a:rPr lang="en-US" smtClean="0"/>
              <a:t>‹#›</a:t>
            </a:fld>
            <a:endParaRPr lang="en-US" dirty="0"/>
          </a:p>
        </p:txBody>
      </p:sp>
      <p:pic>
        <p:nvPicPr>
          <p:cNvPr id="9" name="Picture 8" descr="https://www.sana-industries.com/images/img0001.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1826" y="6376902"/>
            <a:ext cx="2983230" cy="332105"/>
          </a:xfrm>
          <a:prstGeom prst="rect">
            <a:avLst/>
          </a:prstGeom>
          <a:noFill/>
          <a:ln>
            <a:noFill/>
          </a:ln>
        </p:spPr>
      </p:pic>
    </p:spTree>
    <p:extLst>
      <p:ext uri="{BB962C8B-B14F-4D97-AF65-F5344CB8AC3E}">
        <p14:creationId xmlns:p14="http://schemas.microsoft.com/office/powerpoint/2010/main" val="21902633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914F4-010F-460C-A0EA-8D71C208187D}"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8A5CE6-0BA3-4F51-AC28-335F0B8409C0}" type="slidenum">
              <a:rPr lang="en-US" smtClean="0"/>
              <a:t>‹#›</a:t>
            </a:fld>
            <a:endParaRPr lang="en-US" dirty="0"/>
          </a:p>
        </p:txBody>
      </p:sp>
      <p:pic>
        <p:nvPicPr>
          <p:cNvPr id="9" name="Picture 8" descr="https://www.sana-industries.com/images/img0001.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1826" y="6376902"/>
            <a:ext cx="2983230" cy="332105"/>
          </a:xfrm>
          <a:prstGeom prst="rect">
            <a:avLst/>
          </a:prstGeom>
          <a:noFill/>
          <a:ln>
            <a:noFill/>
          </a:ln>
        </p:spPr>
      </p:pic>
    </p:spTree>
    <p:extLst>
      <p:ext uri="{BB962C8B-B14F-4D97-AF65-F5344CB8AC3E}">
        <p14:creationId xmlns:p14="http://schemas.microsoft.com/office/powerpoint/2010/main" val="32706010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914F4-010F-460C-A0EA-8D71C208187D}" type="datetimeFigureOut">
              <a:rPr lang="en-US" smtClean="0"/>
              <a:t>11/20/2019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A5CE6-0BA3-4F51-AC28-335F0B8409C0}" type="slidenum">
              <a:rPr lang="en-US" smtClean="0"/>
              <a:t>‹#›</a:t>
            </a:fld>
            <a:endParaRPr lang="en-US" dirty="0"/>
          </a:p>
        </p:txBody>
      </p:sp>
    </p:spTree>
    <p:extLst>
      <p:ext uri="{BB962C8B-B14F-4D97-AF65-F5344CB8AC3E}">
        <p14:creationId xmlns:p14="http://schemas.microsoft.com/office/powerpoint/2010/main" val="74181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rPr>
              <a:t>Corporate Briefing Session</a:t>
            </a:r>
            <a:endParaRPr lang="en-US" dirty="0">
              <a:solidFill>
                <a:schemeClr val="tx2"/>
              </a:solidFill>
            </a:endParaRPr>
          </a:p>
        </p:txBody>
      </p:sp>
      <p:sp>
        <p:nvSpPr>
          <p:cNvPr id="3" name="Subtitle 2"/>
          <p:cNvSpPr>
            <a:spLocks noGrp="1"/>
          </p:cNvSpPr>
          <p:nvPr>
            <p:ph type="subTitle" idx="1"/>
          </p:nvPr>
        </p:nvSpPr>
        <p:spPr/>
        <p:txBody>
          <a:bodyPr/>
          <a:lstStyle/>
          <a:p>
            <a:r>
              <a:rPr lang="en-US" dirty="0" smtClean="0"/>
              <a:t>November 20,2019</a:t>
            </a:r>
            <a:endParaRPr lang="en-US" dirty="0"/>
          </a:p>
        </p:txBody>
      </p:sp>
      <p:sp>
        <p:nvSpPr>
          <p:cNvPr id="4" name="Date Placeholder 3"/>
          <p:cNvSpPr>
            <a:spLocks noGrp="1"/>
          </p:cNvSpPr>
          <p:nvPr>
            <p:ph type="dt" sz="half" idx="10"/>
          </p:nvPr>
        </p:nvSpPr>
        <p:spPr/>
        <p:txBody>
          <a:bodyPr/>
          <a:lstStyle/>
          <a:p>
            <a:fld id="{68FA4C67-1AA5-4689-BE54-FFA522CFBAD4}" type="datetime4">
              <a:rPr lang="en-US" smtClean="0"/>
              <a:t>November 20, 2019</a:t>
            </a:fld>
            <a:endParaRPr lang="en-US" dirty="0"/>
          </a:p>
        </p:txBody>
      </p:sp>
    </p:spTree>
    <p:extLst>
      <p:ext uri="{BB962C8B-B14F-4D97-AF65-F5344CB8AC3E}">
        <p14:creationId xmlns:p14="http://schemas.microsoft.com/office/powerpoint/2010/main" val="3760270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Financial Snapshot</a:t>
            </a:r>
            <a:endParaRPr lang="en-US"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3747102"/>
              </p:ext>
            </p:extLst>
          </p:nvPr>
        </p:nvGraphicFramePr>
        <p:xfrm>
          <a:off x="63500" y="1389063"/>
          <a:ext cx="9004299" cy="4079240"/>
        </p:xfrm>
        <a:graphic>
          <a:graphicData uri="http://schemas.openxmlformats.org/drawingml/2006/table">
            <a:tbl>
              <a:tblPr firstRow="1" bandRow="1">
                <a:tableStyleId>{68D230F3-CF80-4859-8CE7-A43EE81993B5}</a:tableStyleId>
              </a:tblPr>
              <a:tblGrid>
                <a:gridCol w="4895176"/>
                <a:gridCol w="1367900"/>
                <a:gridCol w="1367900"/>
                <a:gridCol w="1373323"/>
              </a:tblGrid>
              <a:tr h="370840">
                <a:tc>
                  <a:txBody>
                    <a:bodyPr/>
                    <a:lstStyle/>
                    <a:p>
                      <a:pPr algn="l"/>
                      <a:r>
                        <a:rPr lang="en-US" sz="1400" dirty="0" smtClean="0">
                          <a:latin typeface="Trebuchet MS" pitchFamily="34" charset="0"/>
                        </a:rPr>
                        <a:t>Balance Sheet (PKR Mn) Consolidated</a:t>
                      </a:r>
                      <a:endParaRPr lang="en-US" sz="1400" dirty="0">
                        <a:latin typeface="Trebuchet MS"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400" dirty="0" smtClean="0">
                          <a:latin typeface="Trebuchet MS" pitchFamily="34" charset="0"/>
                        </a:rPr>
                        <a:t>FY’19</a:t>
                      </a:r>
                      <a:endParaRPr lang="en-US" sz="1400" dirty="0">
                        <a:latin typeface="Trebuchet MS"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400" dirty="0" smtClean="0">
                          <a:latin typeface="Trebuchet MS" pitchFamily="34" charset="0"/>
                        </a:rPr>
                        <a:t>FY’18</a:t>
                      </a:r>
                      <a:endParaRPr lang="en-US" sz="1400" dirty="0">
                        <a:latin typeface="Trebuchet MS"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400" dirty="0" smtClean="0">
                          <a:latin typeface="Trebuchet MS" pitchFamily="34" charset="0"/>
                        </a:rPr>
                        <a:t>% YoY.</a:t>
                      </a:r>
                      <a:endParaRPr lang="en-US" sz="1400" dirty="0">
                        <a:latin typeface="Trebuchet MS"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l" fontAlgn="b"/>
                      <a:r>
                        <a:rPr lang="en-US" sz="1400" u="none" strike="noStrike" dirty="0" smtClean="0">
                          <a:effectLst/>
                          <a:latin typeface="Trebuchet MS" pitchFamily="34" charset="0"/>
                        </a:rPr>
                        <a:t>Non-current</a:t>
                      </a:r>
                      <a:r>
                        <a:rPr lang="en-US" sz="1400" u="none" strike="noStrike" baseline="0" dirty="0" smtClean="0">
                          <a:effectLst/>
                          <a:latin typeface="Trebuchet MS" pitchFamily="34" charset="0"/>
                        </a:rPr>
                        <a:t> Assets</a:t>
                      </a:r>
                      <a:endParaRPr lang="en-US" sz="1400" b="0" i="0" u="none" strike="noStrike" dirty="0">
                        <a:solidFill>
                          <a:srgbClr val="000000"/>
                        </a:solidFill>
                        <a:effectLst/>
                        <a:latin typeface="Trebuchet MS" pitchFamily="34" charset="0"/>
                      </a:endParaRPr>
                    </a:p>
                  </a:txBody>
                  <a:tcPr marL="9525" marR="9525" marT="9525" marB="0" anchor="ctr">
                    <a:lnT w="12700" cmpd="sng">
                      <a:noFill/>
                    </a:lnT>
                  </a:tcPr>
                </a:tc>
                <a:tc>
                  <a:txBody>
                    <a:bodyPr/>
                    <a:lstStyle/>
                    <a:p>
                      <a:pPr algn="ctr"/>
                      <a:r>
                        <a:rPr lang="en-US" sz="1400" kern="1200" dirty="0" smtClean="0">
                          <a:solidFill>
                            <a:schemeClr val="tx1"/>
                          </a:solidFill>
                          <a:effectLst/>
                          <a:latin typeface="Trebuchet MS" pitchFamily="34" charset="0"/>
                          <a:ea typeface="+mn-ea"/>
                          <a:cs typeface="+mn-cs"/>
                        </a:rPr>
                        <a:t>624.39</a:t>
                      </a:r>
                      <a:endParaRPr lang="en-US" sz="1400" dirty="0">
                        <a:latin typeface="Trebuchet MS" pitchFamily="34" charset="0"/>
                      </a:endParaRPr>
                    </a:p>
                  </a:txBody>
                  <a:tcPr anchor="ctr">
                    <a:lnT w="12700" cmpd="sng">
                      <a:noFill/>
                    </a:lnT>
                  </a:tcPr>
                </a:tc>
                <a:tc>
                  <a:txBody>
                    <a:bodyPr/>
                    <a:lstStyle/>
                    <a:p>
                      <a:pPr algn="ctr"/>
                      <a:r>
                        <a:rPr lang="en-US" sz="1400" kern="1200" dirty="0" smtClean="0">
                          <a:solidFill>
                            <a:schemeClr val="tx1"/>
                          </a:solidFill>
                          <a:effectLst/>
                          <a:latin typeface="Trebuchet MS" pitchFamily="34" charset="0"/>
                          <a:ea typeface="+mn-ea"/>
                          <a:cs typeface="+mn-cs"/>
                        </a:rPr>
                        <a:t>667.24</a:t>
                      </a:r>
                      <a:endParaRPr lang="en-US" sz="1400" dirty="0">
                        <a:latin typeface="Trebuchet MS" pitchFamily="34" charset="0"/>
                      </a:endParaRPr>
                    </a:p>
                  </a:txBody>
                  <a:tcPr anchor="ctr">
                    <a:lnT w="12700" cmpd="sng">
                      <a:noFill/>
                    </a:lnT>
                  </a:tcPr>
                </a:tc>
                <a:tc>
                  <a:txBody>
                    <a:bodyPr/>
                    <a:lstStyle/>
                    <a:p>
                      <a:pPr algn="ctr"/>
                      <a:r>
                        <a:rPr lang="en-US" sz="1400" dirty="0" smtClean="0">
                          <a:latin typeface="Trebuchet MS" pitchFamily="34" charset="0"/>
                        </a:rPr>
                        <a:t>-6%</a:t>
                      </a:r>
                      <a:endParaRPr lang="en-US" sz="1400" dirty="0">
                        <a:latin typeface="Trebuchet MS" pitchFamily="34" charset="0"/>
                      </a:endParaRPr>
                    </a:p>
                  </a:txBody>
                  <a:tcPr anchor="ctr">
                    <a:lnT w="12700" cmpd="sng">
                      <a:noFill/>
                    </a:lnT>
                  </a:tcPr>
                </a:tc>
              </a:tr>
              <a:tr h="370840">
                <a:tc>
                  <a:txBody>
                    <a:bodyPr/>
                    <a:lstStyle/>
                    <a:p>
                      <a:pPr algn="l" fontAlgn="b"/>
                      <a:r>
                        <a:rPr lang="en-US" sz="1400" u="none" strike="noStrike" dirty="0" smtClean="0">
                          <a:effectLst/>
                          <a:latin typeface="Trebuchet MS" pitchFamily="34" charset="0"/>
                        </a:rPr>
                        <a:t>Current Assets</a:t>
                      </a:r>
                      <a:endParaRPr lang="en-US" sz="1400" b="0" i="0" u="none" strike="noStrike" dirty="0">
                        <a:solidFill>
                          <a:srgbClr val="000000"/>
                        </a:solidFill>
                        <a:effectLst/>
                        <a:latin typeface="Trebuchet MS" pitchFamily="34" charset="0"/>
                      </a:endParaRPr>
                    </a:p>
                  </a:txBody>
                  <a:tcPr marL="9525" marR="9525" marT="9525" marB="0" anchor="ctr"/>
                </a:tc>
                <a:tc>
                  <a:txBody>
                    <a:bodyPr/>
                    <a:lstStyle/>
                    <a:p>
                      <a:pPr algn="ctr"/>
                      <a:r>
                        <a:rPr lang="en-US" sz="1400" kern="1200" dirty="0" smtClean="0">
                          <a:solidFill>
                            <a:schemeClr val="tx1"/>
                          </a:solidFill>
                          <a:effectLst/>
                          <a:latin typeface="Trebuchet MS" pitchFamily="34" charset="0"/>
                          <a:ea typeface="+mn-ea"/>
                          <a:cs typeface="+mn-cs"/>
                        </a:rPr>
                        <a:t>798.56</a:t>
                      </a:r>
                      <a:endParaRPr lang="en-US" sz="1400" kern="1200" dirty="0">
                        <a:solidFill>
                          <a:schemeClr val="tx1"/>
                        </a:solidFill>
                        <a:effectLst/>
                        <a:latin typeface="Trebuchet MS" pitchFamily="34" charset="0"/>
                        <a:ea typeface="+mn-ea"/>
                        <a:cs typeface="+mn-cs"/>
                      </a:endParaRPr>
                    </a:p>
                  </a:txBody>
                  <a:tcPr anchor="ctr"/>
                </a:tc>
                <a:tc>
                  <a:txBody>
                    <a:bodyPr/>
                    <a:lstStyle/>
                    <a:p>
                      <a:pPr marL="0" algn="ctr" defTabSz="914400" rtl="0" eaLnBrk="1" latinLnBrk="0" hangingPunct="1"/>
                      <a:r>
                        <a:rPr lang="en-US" sz="1400" kern="1200" dirty="0" smtClean="0">
                          <a:solidFill>
                            <a:schemeClr val="tx1"/>
                          </a:solidFill>
                          <a:effectLst/>
                          <a:latin typeface="Trebuchet MS" pitchFamily="34" charset="0"/>
                          <a:ea typeface="+mn-ea"/>
                          <a:cs typeface="+mn-cs"/>
                        </a:rPr>
                        <a:t>639.13</a:t>
                      </a:r>
                      <a:endParaRPr lang="en-US" sz="1400" kern="1200" dirty="0">
                        <a:solidFill>
                          <a:schemeClr val="tx1"/>
                        </a:solidFill>
                        <a:effectLst/>
                        <a:latin typeface="Trebuchet MS" pitchFamily="34" charset="0"/>
                        <a:ea typeface="+mn-ea"/>
                        <a:cs typeface="+mn-cs"/>
                      </a:endParaRPr>
                    </a:p>
                  </a:txBody>
                  <a:tcPr anchor="ctr"/>
                </a:tc>
                <a:tc>
                  <a:txBody>
                    <a:bodyPr/>
                    <a:lstStyle/>
                    <a:p>
                      <a:pPr marL="0" algn="ctr" defTabSz="914400" rtl="0" eaLnBrk="1" latinLnBrk="0" hangingPunct="1"/>
                      <a:r>
                        <a:rPr lang="en-US" sz="1400" kern="1200" dirty="0" smtClean="0">
                          <a:solidFill>
                            <a:schemeClr val="tx1"/>
                          </a:solidFill>
                          <a:latin typeface="Trebuchet MS" pitchFamily="34" charset="0"/>
                          <a:ea typeface="+mn-ea"/>
                          <a:cs typeface="+mn-cs"/>
                        </a:rPr>
                        <a:t>25%</a:t>
                      </a:r>
                      <a:endParaRPr lang="en-US" sz="1400" kern="1200" dirty="0">
                        <a:solidFill>
                          <a:schemeClr val="tx1"/>
                        </a:solidFill>
                        <a:latin typeface="Trebuchet MS" pitchFamily="34" charset="0"/>
                        <a:ea typeface="+mn-ea"/>
                        <a:cs typeface="+mn-cs"/>
                      </a:endParaRPr>
                    </a:p>
                  </a:txBody>
                  <a:tcPr anchor="ctr"/>
                </a:tc>
              </a:tr>
              <a:tr h="370840">
                <a:tc>
                  <a:txBody>
                    <a:bodyPr/>
                    <a:lstStyle/>
                    <a:p>
                      <a:pPr algn="l" fontAlgn="b"/>
                      <a:r>
                        <a:rPr lang="en-US" sz="1400" u="none" strike="noStrike" dirty="0" smtClean="0">
                          <a:effectLst/>
                          <a:latin typeface="Trebuchet MS" pitchFamily="34" charset="0"/>
                        </a:rPr>
                        <a:t>Total Assets</a:t>
                      </a:r>
                      <a:endParaRPr lang="en-US" sz="1400" b="0" i="0" u="none" strike="noStrike" dirty="0">
                        <a:solidFill>
                          <a:srgbClr val="000000"/>
                        </a:solidFill>
                        <a:effectLst/>
                        <a:latin typeface="Trebuchet MS" pitchFamily="34" charset="0"/>
                      </a:endParaRPr>
                    </a:p>
                  </a:txBody>
                  <a:tcPr marL="9525" marR="9525" marT="9525" marB="0" anchor="ctr"/>
                </a:tc>
                <a:tc>
                  <a:txBody>
                    <a:bodyPr/>
                    <a:lstStyle/>
                    <a:p>
                      <a:pPr algn="ctr"/>
                      <a:r>
                        <a:rPr lang="en-US" sz="1400" kern="1200" dirty="0" smtClean="0">
                          <a:solidFill>
                            <a:schemeClr val="tx1"/>
                          </a:solidFill>
                          <a:effectLst/>
                          <a:latin typeface="Trebuchet MS" pitchFamily="34" charset="0"/>
                          <a:ea typeface="+mn-ea"/>
                          <a:cs typeface="+mn-cs"/>
                        </a:rPr>
                        <a:t>1,422.95</a:t>
                      </a:r>
                      <a:endParaRPr lang="en-US" sz="1400" dirty="0">
                        <a:latin typeface="Trebuchet MS" pitchFamily="34" charset="0"/>
                      </a:endParaRPr>
                    </a:p>
                  </a:txBody>
                  <a:tcPr anchor="ctr"/>
                </a:tc>
                <a:tc>
                  <a:txBody>
                    <a:bodyPr/>
                    <a:lstStyle/>
                    <a:p>
                      <a:pPr algn="ctr"/>
                      <a:r>
                        <a:rPr lang="en-US" sz="1400" kern="1200" dirty="0" smtClean="0">
                          <a:solidFill>
                            <a:schemeClr val="tx1"/>
                          </a:solidFill>
                          <a:effectLst/>
                          <a:latin typeface="Trebuchet MS" pitchFamily="34" charset="0"/>
                          <a:ea typeface="+mn-ea"/>
                          <a:cs typeface="+mn-cs"/>
                        </a:rPr>
                        <a:t>1,306.37</a:t>
                      </a:r>
                      <a:endParaRPr lang="en-US" sz="1400" dirty="0">
                        <a:latin typeface="Trebuchet MS" pitchFamily="34" charset="0"/>
                      </a:endParaRPr>
                    </a:p>
                  </a:txBody>
                  <a:tcPr anchor="ctr"/>
                </a:tc>
                <a:tc>
                  <a:txBody>
                    <a:bodyPr/>
                    <a:lstStyle/>
                    <a:p>
                      <a:pPr marL="0" algn="ctr" defTabSz="914400" rtl="0" eaLnBrk="1" latinLnBrk="0" hangingPunct="1"/>
                      <a:r>
                        <a:rPr lang="en-US" sz="1400" kern="1200" dirty="0" smtClean="0">
                          <a:solidFill>
                            <a:schemeClr val="tx1"/>
                          </a:solidFill>
                          <a:latin typeface="Trebuchet MS" pitchFamily="34" charset="0"/>
                          <a:ea typeface="+mn-ea"/>
                          <a:cs typeface="+mn-cs"/>
                        </a:rPr>
                        <a:t>9%</a:t>
                      </a:r>
                      <a:endParaRPr lang="en-US" sz="1400" kern="1200" dirty="0">
                        <a:solidFill>
                          <a:schemeClr val="tx1"/>
                        </a:solidFill>
                        <a:latin typeface="Trebuchet MS" pitchFamily="34" charset="0"/>
                        <a:ea typeface="+mn-ea"/>
                        <a:cs typeface="+mn-cs"/>
                      </a:endParaRPr>
                    </a:p>
                  </a:txBody>
                  <a:tcPr anchor="ctr"/>
                </a:tc>
              </a:tr>
              <a:tr h="370840">
                <a:tc>
                  <a:txBody>
                    <a:bodyPr/>
                    <a:lstStyle/>
                    <a:p>
                      <a:pPr algn="l" fontAlgn="b"/>
                      <a:r>
                        <a:rPr lang="en-US" sz="1400" b="0" i="0" u="none" strike="noStrike" dirty="0" smtClean="0">
                          <a:solidFill>
                            <a:srgbClr val="000000"/>
                          </a:solidFill>
                          <a:effectLst/>
                          <a:latin typeface="Trebuchet MS" pitchFamily="34" charset="0"/>
                        </a:rPr>
                        <a:t>Authorized</a:t>
                      </a:r>
                      <a:r>
                        <a:rPr lang="en-US" sz="1400" b="0" i="0" u="none" strike="noStrike" baseline="0" dirty="0" smtClean="0">
                          <a:solidFill>
                            <a:srgbClr val="000000"/>
                          </a:solidFill>
                          <a:effectLst/>
                          <a:latin typeface="Trebuchet MS" pitchFamily="34" charset="0"/>
                        </a:rPr>
                        <a:t> Capital</a:t>
                      </a:r>
                      <a:endParaRPr lang="en-US" sz="1400" b="0" i="0" u="none" strike="noStrike" dirty="0">
                        <a:solidFill>
                          <a:srgbClr val="000000"/>
                        </a:solidFill>
                        <a:effectLst/>
                        <a:latin typeface="Trebuchet MS" pitchFamily="34" charset="0"/>
                      </a:endParaRPr>
                    </a:p>
                  </a:txBody>
                  <a:tcPr marL="9525" marR="9525" marT="9525" marB="0" anchor="ctr"/>
                </a:tc>
                <a:tc>
                  <a:txBody>
                    <a:bodyPr/>
                    <a:lstStyle/>
                    <a:p>
                      <a:pPr marL="0" algn="ctr" defTabSz="914400" rtl="0" eaLnBrk="1" latinLnBrk="0" hangingPunct="1"/>
                      <a:r>
                        <a:rPr lang="en-US" sz="1400" kern="1200" dirty="0" smtClean="0">
                          <a:solidFill>
                            <a:schemeClr val="tx1"/>
                          </a:solidFill>
                          <a:effectLst/>
                          <a:latin typeface="Trebuchet MS" pitchFamily="34" charset="0"/>
                          <a:ea typeface="+mn-ea"/>
                          <a:cs typeface="+mn-cs"/>
                        </a:rPr>
                        <a:t>100.00</a:t>
                      </a:r>
                      <a:endParaRPr lang="en-US" sz="1400" kern="1200" dirty="0">
                        <a:solidFill>
                          <a:schemeClr val="tx1"/>
                        </a:solidFill>
                        <a:effectLst/>
                        <a:latin typeface="Trebuchet MS" pitchFamily="34" charset="0"/>
                        <a:ea typeface="+mn-ea"/>
                        <a:cs typeface="+mn-cs"/>
                      </a:endParaRPr>
                    </a:p>
                  </a:txBody>
                  <a:tcPr anchor="ctr"/>
                </a:tc>
                <a:tc>
                  <a:txBody>
                    <a:bodyPr/>
                    <a:lstStyle/>
                    <a:p>
                      <a:pPr marL="0" algn="ctr" defTabSz="914400" rtl="0" eaLnBrk="1" latinLnBrk="0" hangingPunct="1"/>
                      <a:r>
                        <a:rPr lang="en-US" sz="1400" kern="1200" dirty="0" smtClean="0">
                          <a:solidFill>
                            <a:schemeClr val="tx1"/>
                          </a:solidFill>
                          <a:effectLst/>
                          <a:latin typeface="Trebuchet MS" pitchFamily="34" charset="0"/>
                          <a:ea typeface="+mn-ea"/>
                          <a:cs typeface="+mn-cs"/>
                        </a:rPr>
                        <a:t>100.00</a:t>
                      </a:r>
                      <a:endParaRPr lang="en-US" sz="1400" kern="1200" dirty="0">
                        <a:solidFill>
                          <a:schemeClr val="tx1"/>
                        </a:solidFill>
                        <a:effectLst/>
                        <a:latin typeface="Trebuchet MS" pitchFamily="34" charset="0"/>
                        <a:ea typeface="+mn-ea"/>
                        <a:cs typeface="+mn-cs"/>
                      </a:endParaRPr>
                    </a:p>
                  </a:txBody>
                  <a:tcPr anchor="ctr"/>
                </a:tc>
                <a:tc>
                  <a:txBody>
                    <a:bodyPr/>
                    <a:lstStyle/>
                    <a:p>
                      <a:pPr marL="0" algn="ctr" defTabSz="914400" rtl="0" eaLnBrk="1" latinLnBrk="0" hangingPunct="1"/>
                      <a:r>
                        <a:rPr lang="en-US" sz="1400" kern="1200" dirty="0" smtClean="0">
                          <a:solidFill>
                            <a:schemeClr val="tx1"/>
                          </a:solidFill>
                          <a:latin typeface="Trebuchet MS" pitchFamily="34" charset="0"/>
                          <a:ea typeface="+mn-ea"/>
                          <a:cs typeface="+mn-cs"/>
                        </a:rPr>
                        <a:t>-</a:t>
                      </a:r>
                      <a:endParaRPr lang="en-US" sz="1400" kern="1200" dirty="0">
                        <a:solidFill>
                          <a:schemeClr val="tx1"/>
                        </a:solidFill>
                        <a:latin typeface="Trebuchet MS" pitchFamily="34" charset="0"/>
                        <a:ea typeface="+mn-ea"/>
                        <a:cs typeface="+mn-cs"/>
                      </a:endParaRPr>
                    </a:p>
                  </a:txBody>
                  <a:tcPr anchor="ctr"/>
                </a:tc>
              </a:tr>
              <a:tr h="370840">
                <a:tc>
                  <a:txBody>
                    <a:bodyPr/>
                    <a:lstStyle/>
                    <a:p>
                      <a:pPr marL="0" algn="l" defTabSz="914400" rtl="0" eaLnBrk="1" fontAlgn="b" latinLnBrk="0" hangingPunct="1"/>
                      <a:r>
                        <a:rPr lang="en-US" sz="1400" u="none" strike="noStrike" kern="1200" dirty="0" smtClean="0">
                          <a:solidFill>
                            <a:schemeClr val="tx1"/>
                          </a:solidFill>
                          <a:effectLst/>
                          <a:latin typeface="Trebuchet MS" pitchFamily="34" charset="0"/>
                          <a:ea typeface="+mn-ea"/>
                          <a:cs typeface="+mn-cs"/>
                        </a:rPr>
                        <a:t>Issued, subscribed and paid-up capital</a:t>
                      </a:r>
                      <a:endParaRPr lang="en-US" sz="1400" u="none" strike="noStrike" kern="1200" dirty="0">
                        <a:solidFill>
                          <a:schemeClr val="tx1"/>
                        </a:solidFill>
                        <a:effectLst/>
                        <a:latin typeface="Trebuchet MS" pitchFamily="34" charset="0"/>
                        <a:ea typeface="+mn-ea"/>
                        <a:cs typeface="+mn-cs"/>
                      </a:endParaRPr>
                    </a:p>
                  </a:txBody>
                  <a:tcPr marL="9525" marR="9525" marT="9525" marB="0" anchor="ctr"/>
                </a:tc>
                <a:tc>
                  <a:txBody>
                    <a:bodyPr/>
                    <a:lstStyle/>
                    <a:p>
                      <a:pPr algn="ctr"/>
                      <a:r>
                        <a:rPr lang="en-US" sz="1400" kern="1200" dirty="0" smtClean="0">
                          <a:solidFill>
                            <a:schemeClr val="tx1"/>
                          </a:solidFill>
                          <a:effectLst/>
                          <a:latin typeface="Trebuchet MS" pitchFamily="34" charset="0"/>
                          <a:ea typeface="+mn-ea"/>
                          <a:cs typeface="+mn-cs"/>
                        </a:rPr>
                        <a:t>85.94</a:t>
                      </a:r>
                      <a:endParaRPr lang="en-US" sz="1400" kern="1200" dirty="0">
                        <a:solidFill>
                          <a:schemeClr val="tx1"/>
                        </a:solidFill>
                        <a:effectLst/>
                        <a:latin typeface="Trebuchet MS" pitchFamily="34" charset="0"/>
                        <a:ea typeface="+mn-ea"/>
                        <a:cs typeface="+mn-cs"/>
                      </a:endParaRPr>
                    </a:p>
                  </a:txBody>
                  <a:tcPr anchor="ctr"/>
                </a:tc>
                <a:tc>
                  <a:txBody>
                    <a:bodyPr/>
                    <a:lstStyle/>
                    <a:p>
                      <a:pPr marL="0" algn="ctr" defTabSz="914400" rtl="0" eaLnBrk="1" latinLnBrk="0" hangingPunct="1"/>
                      <a:r>
                        <a:rPr lang="en-US" sz="1400" kern="1200" dirty="0" smtClean="0">
                          <a:solidFill>
                            <a:schemeClr val="tx1"/>
                          </a:solidFill>
                          <a:effectLst/>
                          <a:latin typeface="Trebuchet MS" pitchFamily="34" charset="0"/>
                          <a:ea typeface="+mn-ea"/>
                          <a:cs typeface="+mn-cs"/>
                        </a:rPr>
                        <a:t>85.94</a:t>
                      </a:r>
                      <a:endParaRPr lang="en-US" sz="1400" kern="1200" dirty="0">
                        <a:solidFill>
                          <a:schemeClr val="tx1"/>
                        </a:solidFill>
                        <a:effectLst/>
                        <a:latin typeface="Trebuchet MS" pitchFamily="34" charset="0"/>
                        <a:ea typeface="+mn-ea"/>
                        <a:cs typeface="+mn-cs"/>
                      </a:endParaRPr>
                    </a:p>
                  </a:txBody>
                  <a:tcPr anchor="ctr"/>
                </a:tc>
                <a:tc>
                  <a:txBody>
                    <a:bodyPr/>
                    <a:lstStyle/>
                    <a:p>
                      <a:pPr marL="0" algn="ctr" defTabSz="914400" rtl="0" eaLnBrk="1" latinLnBrk="0" hangingPunct="1"/>
                      <a:r>
                        <a:rPr lang="en-US" sz="1400" kern="1200" dirty="0" smtClean="0">
                          <a:solidFill>
                            <a:schemeClr val="tx1"/>
                          </a:solidFill>
                          <a:latin typeface="Trebuchet MS" pitchFamily="34" charset="0"/>
                          <a:ea typeface="+mn-ea"/>
                          <a:cs typeface="+mn-cs"/>
                        </a:rPr>
                        <a:t>-</a:t>
                      </a:r>
                      <a:endParaRPr lang="en-US" sz="1400" kern="1200" dirty="0">
                        <a:solidFill>
                          <a:schemeClr val="tx1"/>
                        </a:solidFill>
                        <a:latin typeface="Trebuchet MS" pitchFamily="34" charset="0"/>
                        <a:ea typeface="+mn-ea"/>
                        <a:cs typeface="+mn-cs"/>
                      </a:endParaRPr>
                    </a:p>
                  </a:txBody>
                  <a:tcPr anchor="ctr"/>
                </a:tc>
              </a:tr>
              <a:tr h="370840">
                <a:tc>
                  <a:txBody>
                    <a:bodyPr/>
                    <a:lstStyle/>
                    <a:p>
                      <a:pPr marL="0" algn="l" defTabSz="914400" rtl="0" eaLnBrk="1" fontAlgn="b" latinLnBrk="0" hangingPunct="1"/>
                      <a:r>
                        <a:rPr lang="en-US" sz="1400" u="none" strike="noStrike" kern="1200" dirty="0" smtClean="0">
                          <a:solidFill>
                            <a:schemeClr val="tx1"/>
                          </a:solidFill>
                          <a:effectLst/>
                          <a:latin typeface="Trebuchet MS" pitchFamily="34" charset="0"/>
                          <a:ea typeface="+mn-ea"/>
                          <a:cs typeface="+mn-cs"/>
                        </a:rPr>
                        <a:t>Non controlling interest</a:t>
                      </a:r>
                      <a:endParaRPr lang="en-US" sz="1400" u="none" strike="noStrike" kern="1200" dirty="0">
                        <a:solidFill>
                          <a:schemeClr val="tx1"/>
                        </a:solidFill>
                        <a:effectLst/>
                        <a:latin typeface="Trebuchet MS" pitchFamily="34" charset="0"/>
                        <a:ea typeface="+mn-ea"/>
                        <a:cs typeface="+mn-cs"/>
                      </a:endParaRPr>
                    </a:p>
                  </a:txBody>
                  <a:tcPr marL="9525" marR="9525" marT="9525" marB="0" anchor="ctr"/>
                </a:tc>
                <a:tc>
                  <a:txBody>
                    <a:bodyPr/>
                    <a:lstStyle/>
                    <a:p>
                      <a:pPr algn="ctr"/>
                      <a:r>
                        <a:rPr lang="en-US" sz="1400" kern="1200" dirty="0" smtClean="0">
                          <a:solidFill>
                            <a:schemeClr val="tx1"/>
                          </a:solidFill>
                          <a:effectLst/>
                          <a:latin typeface="Trebuchet MS" pitchFamily="34" charset="0"/>
                          <a:ea typeface="+mn-ea"/>
                          <a:cs typeface="+mn-cs"/>
                        </a:rPr>
                        <a:t>29.92</a:t>
                      </a:r>
                      <a:endParaRPr lang="en-US" sz="1400" kern="1200" dirty="0">
                        <a:solidFill>
                          <a:schemeClr val="tx1"/>
                        </a:solidFill>
                        <a:effectLst/>
                        <a:latin typeface="Trebuchet MS" pitchFamily="34" charset="0"/>
                        <a:ea typeface="+mn-ea"/>
                        <a:cs typeface="+mn-cs"/>
                      </a:endParaRPr>
                    </a:p>
                  </a:txBody>
                  <a:tcPr anchor="ctr"/>
                </a:tc>
                <a:tc>
                  <a:txBody>
                    <a:bodyPr/>
                    <a:lstStyle/>
                    <a:p>
                      <a:pPr algn="ctr"/>
                      <a:r>
                        <a:rPr lang="en-US" sz="1400" kern="1200" dirty="0" smtClean="0">
                          <a:solidFill>
                            <a:schemeClr val="tx1"/>
                          </a:solidFill>
                          <a:effectLst/>
                          <a:latin typeface="Trebuchet MS" pitchFamily="34" charset="0"/>
                          <a:ea typeface="+mn-ea"/>
                          <a:cs typeface="+mn-cs"/>
                        </a:rPr>
                        <a:t>17.89</a:t>
                      </a:r>
                      <a:endParaRPr lang="en-US" sz="1400" kern="1200" dirty="0">
                        <a:solidFill>
                          <a:schemeClr val="tx1"/>
                        </a:solidFill>
                        <a:effectLst/>
                        <a:latin typeface="Trebuchet MS" pitchFamily="34" charset="0"/>
                        <a:ea typeface="+mn-ea"/>
                        <a:cs typeface="+mn-cs"/>
                      </a:endParaRPr>
                    </a:p>
                  </a:txBody>
                  <a:tcPr anchor="ctr"/>
                </a:tc>
                <a:tc>
                  <a:txBody>
                    <a:bodyPr/>
                    <a:lstStyle/>
                    <a:p>
                      <a:pPr marL="0" algn="ctr" defTabSz="914400" rtl="0" eaLnBrk="1" latinLnBrk="0" hangingPunct="1"/>
                      <a:r>
                        <a:rPr lang="en-US" sz="1400" kern="1200" dirty="0" smtClean="0">
                          <a:solidFill>
                            <a:schemeClr val="tx1"/>
                          </a:solidFill>
                          <a:latin typeface="Trebuchet MS" pitchFamily="34" charset="0"/>
                          <a:ea typeface="+mn-ea"/>
                          <a:cs typeface="+mn-cs"/>
                        </a:rPr>
                        <a:t>67%</a:t>
                      </a:r>
                      <a:endParaRPr lang="en-US" sz="1400" kern="1200" dirty="0">
                        <a:solidFill>
                          <a:schemeClr val="tx1"/>
                        </a:solidFill>
                        <a:latin typeface="Trebuchet MS" pitchFamily="34" charset="0"/>
                        <a:ea typeface="+mn-ea"/>
                        <a:cs typeface="+mn-cs"/>
                      </a:endParaRPr>
                    </a:p>
                  </a:txBody>
                  <a:tcPr anchor="ctr"/>
                </a:tc>
              </a:tr>
              <a:tr h="370840">
                <a:tc>
                  <a:txBody>
                    <a:bodyPr/>
                    <a:lstStyle/>
                    <a:p>
                      <a:pPr marL="0" algn="l" defTabSz="914400" rtl="0" eaLnBrk="1" fontAlgn="b" latinLnBrk="0" hangingPunct="1"/>
                      <a:r>
                        <a:rPr lang="en-US" sz="1400" u="none" strike="noStrike" kern="1200" dirty="0" smtClean="0">
                          <a:solidFill>
                            <a:schemeClr val="tx1"/>
                          </a:solidFill>
                          <a:effectLst/>
                          <a:latin typeface="Trebuchet MS" pitchFamily="34" charset="0"/>
                          <a:ea typeface="+mn-ea"/>
                          <a:cs typeface="+mn-cs"/>
                        </a:rPr>
                        <a:t>Total equity</a:t>
                      </a:r>
                      <a:endParaRPr lang="en-US" sz="1400" u="none" strike="noStrike" kern="1200" dirty="0">
                        <a:solidFill>
                          <a:schemeClr val="tx1"/>
                        </a:solidFill>
                        <a:effectLst/>
                        <a:latin typeface="Trebuchet MS" pitchFamily="34" charset="0"/>
                        <a:ea typeface="+mn-ea"/>
                        <a:cs typeface="+mn-cs"/>
                      </a:endParaRPr>
                    </a:p>
                  </a:txBody>
                  <a:tcPr marL="9525" marR="9525" marT="9525" marB="0" anchor="ctr"/>
                </a:tc>
                <a:tc>
                  <a:txBody>
                    <a:bodyPr/>
                    <a:lstStyle/>
                    <a:p>
                      <a:pPr algn="ctr"/>
                      <a:r>
                        <a:rPr lang="en-US" sz="1400" kern="1200" dirty="0" smtClean="0">
                          <a:solidFill>
                            <a:schemeClr val="tx1"/>
                          </a:solidFill>
                          <a:effectLst/>
                          <a:latin typeface="Trebuchet MS" pitchFamily="34" charset="0"/>
                          <a:ea typeface="+mn-ea"/>
                          <a:cs typeface="+mn-cs"/>
                        </a:rPr>
                        <a:t>406.80</a:t>
                      </a:r>
                      <a:endParaRPr lang="en-US" sz="1400" kern="1200" dirty="0">
                        <a:solidFill>
                          <a:schemeClr val="tx1"/>
                        </a:solidFill>
                        <a:effectLst/>
                        <a:latin typeface="Trebuchet MS" pitchFamily="34" charset="0"/>
                        <a:ea typeface="+mn-ea"/>
                        <a:cs typeface="+mn-cs"/>
                      </a:endParaRPr>
                    </a:p>
                  </a:txBody>
                  <a:tcPr anchor="ctr"/>
                </a:tc>
                <a:tc>
                  <a:txBody>
                    <a:bodyPr/>
                    <a:lstStyle/>
                    <a:p>
                      <a:pPr algn="ctr"/>
                      <a:r>
                        <a:rPr lang="en-US" sz="1400" kern="1200" dirty="0" smtClean="0">
                          <a:solidFill>
                            <a:schemeClr val="tx1"/>
                          </a:solidFill>
                          <a:effectLst/>
                          <a:latin typeface="Trebuchet MS" pitchFamily="34" charset="0"/>
                          <a:ea typeface="+mn-ea"/>
                          <a:cs typeface="+mn-cs"/>
                        </a:rPr>
                        <a:t>329.25</a:t>
                      </a:r>
                      <a:endParaRPr lang="en-US" sz="1400" kern="1200" dirty="0">
                        <a:solidFill>
                          <a:schemeClr val="tx1"/>
                        </a:solidFill>
                        <a:effectLst/>
                        <a:latin typeface="Trebuchet MS" pitchFamily="34" charset="0"/>
                        <a:ea typeface="+mn-ea"/>
                        <a:cs typeface="+mn-cs"/>
                      </a:endParaRPr>
                    </a:p>
                  </a:txBody>
                  <a:tcPr anchor="ctr"/>
                </a:tc>
                <a:tc>
                  <a:txBody>
                    <a:bodyPr/>
                    <a:lstStyle/>
                    <a:p>
                      <a:pPr marL="0" algn="ctr" defTabSz="914400" rtl="0" eaLnBrk="1" latinLnBrk="0" hangingPunct="1"/>
                      <a:r>
                        <a:rPr lang="en-US" sz="1400" kern="1200" dirty="0" smtClean="0">
                          <a:solidFill>
                            <a:schemeClr val="tx1"/>
                          </a:solidFill>
                          <a:latin typeface="Trebuchet MS" pitchFamily="34" charset="0"/>
                          <a:ea typeface="+mn-ea"/>
                          <a:cs typeface="+mn-cs"/>
                        </a:rPr>
                        <a:t>24%</a:t>
                      </a:r>
                      <a:endParaRPr lang="en-US" sz="1400" kern="1200" dirty="0">
                        <a:solidFill>
                          <a:schemeClr val="tx1"/>
                        </a:solidFill>
                        <a:latin typeface="Trebuchet MS" pitchFamily="34" charset="0"/>
                        <a:ea typeface="+mn-ea"/>
                        <a:cs typeface="+mn-cs"/>
                      </a:endParaRPr>
                    </a:p>
                  </a:txBody>
                  <a:tcPr anchor="ctr"/>
                </a:tc>
              </a:tr>
              <a:tr h="370840">
                <a:tc>
                  <a:txBody>
                    <a:bodyPr/>
                    <a:lstStyle/>
                    <a:p>
                      <a:pPr algn="l" fontAlgn="b"/>
                      <a:r>
                        <a:rPr lang="en-US" sz="1400" b="0" i="0" u="none" strike="noStrike" dirty="0" smtClean="0">
                          <a:solidFill>
                            <a:schemeClr val="tx1"/>
                          </a:solidFill>
                          <a:effectLst/>
                          <a:latin typeface="Trebuchet MS" pitchFamily="34" charset="0"/>
                        </a:rPr>
                        <a:t>Non-current</a:t>
                      </a:r>
                      <a:r>
                        <a:rPr lang="en-US" sz="1400" b="0" i="0" u="none" strike="noStrike" baseline="0" dirty="0" smtClean="0">
                          <a:solidFill>
                            <a:schemeClr val="tx1"/>
                          </a:solidFill>
                          <a:effectLst/>
                          <a:latin typeface="Trebuchet MS" pitchFamily="34" charset="0"/>
                        </a:rPr>
                        <a:t> Liabilities</a:t>
                      </a:r>
                      <a:endParaRPr lang="en-US" sz="1400" b="0" i="0" u="none" strike="noStrike" dirty="0">
                        <a:solidFill>
                          <a:srgbClr val="000000"/>
                        </a:solidFill>
                        <a:effectLst/>
                        <a:latin typeface="Trebuchet MS" pitchFamily="34" charset="0"/>
                      </a:endParaRPr>
                    </a:p>
                  </a:txBody>
                  <a:tcPr marL="9525" marR="9525" marT="9525" marB="0" anchor="ctr"/>
                </a:tc>
                <a:tc>
                  <a:txBody>
                    <a:bodyPr/>
                    <a:lstStyle/>
                    <a:p>
                      <a:pPr marL="0" algn="ctr" defTabSz="914400" rtl="0" eaLnBrk="1" latinLnBrk="0" hangingPunct="1"/>
                      <a:r>
                        <a:rPr lang="en-US" sz="1400" kern="1200" dirty="0" smtClean="0">
                          <a:solidFill>
                            <a:schemeClr val="tx1"/>
                          </a:solidFill>
                          <a:effectLst/>
                          <a:latin typeface="Trebuchet MS" pitchFamily="34" charset="0"/>
                          <a:ea typeface="+mn-ea"/>
                          <a:cs typeface="+mn-cs"/>
                        </a:rPr>
                        <a:t>181.20</a:t>
                      </a:r>
                      <a:endParaRPr lang="en-US" sz="1400" kern="1200" dirty="0">
                        <a:solidFill>
                          <a:schemeClr val="tx1"/>
                        </a:solidFill>
                        <a:effectLst/>
                        <a:latin typeface="Trebuchet MS" pitchFamily="34" charset="0"/>
                        <a:ea typeface="+mn-ea"/>
                        <a:cs typeface="+mn-cs"/>
                      </a:endParaRPr>
                    </a:p>
                  </a:txBody>
                  <a:tcPr anchor="ctr"/>
                </a:tc>
                <a:tc>
                  <a:txBody>
                    <a:bodyPr/>
                    <a:lstStyle/>
                    <a:p>
                      <a:pPr marL="0" algn="ctr" defTabSz="914400" rtl="0" eaLnBrk="1" latinLnBrk="0" hangingPunct="1"/>
                      <a:r>
                        <a:rPr lang="en-US" sz="1400" kern="1200" dirty="0" smtClean="0">
                          <a:solidFill>
                            <a:schemeClr val="tx1"/>
                          </a:solidFill>
                          <a:effectLst/>
                          <a:latin typeface="Trebuchet MS" pitchFamily="34" charset="0"/>
                          <a:ea typeface="+mn-ea"/>
                          <a:cs typeface="+mn-cs"/>
                        </a:rPr>
                        <a:t>227.34</a:t>
                      </a:r>
                      <a:endParaRPr lang="en-US" sz="1400" kern="1200" dirty="0">
                        <a:solidFill>
                          <a:schemeClr val="tx1"/>
                        </a:solidFill>
                        <a:effectLst/>
                        <a:latin typeface="Trebuchet MS" pitchFamily="34" charset="0"/>
                        <a:ea typeface="+mn-ea"/>
                        <a:cs typeface="+mn-cs"/>
                      </a:endParaRPr>
                    </a:p>
                  </a:txBody>
                  <a:tcPr anchor="ctr"/>
                </a:tc>
                <a:tc>
                  <a:txBody>
                    <a:bodyPr/>
                    <a:lstStyle/>
                    <a:p>
                      <a:pPr marL="0" algn="ctr" defTabSz="914400" rtl="0" eaLnBrk="1" latinLnBrk="0" hangingPunct="1"/>
                      <a:r>
                        <a:rPr lang="en-US" sz="1400" kern="1200" dirty="0" smtClean="0">
                          <a:solidFill>
                            <a:schemeClr val="tx1"/>
                          </a:solidFill>
                          <a:latin typeface="Trebuchet MS" pitchFamily="34" charset="0"/>
                          <a:ea typeface="+mn-ea"/>
                          <a:cs typeface="+mn-cs"/>
                        </a:rPr>
                        <a:t>-20%</a:t>
                      </a:r>
                      <a:endParaRPr lang="en-US" sz="1400" kern="1200" dirty="0">
                        <a:solidFill>
                          <a:schemeClr val="tx1"/>
                        </a:solidFill>
                        <a:latin typeface="Trebuchet MS" pitchFamily="34" charset="0"/>
                        <a:ea typeface="+mn-ea"/>
                        <a:cs typeface="+mn-cs"/>
                      </a:endParaRPr>
                    </a:p>
                  </a:txBody>
                  <a:tcPr anchor="ctr"/>
                </a:tc>
              </a:tr>
              <a:tr h="370840">
                <a:tc>
                  <a:txBody>
                    <a:bodyPr/>
                    <a:lstStyle/>
                    <a:p>
                      <a:pPr algn="l" fontAlgn="b"/>
                      <a:r>
                        <a:rPr lang="en-US" sz="1400" u="none" strike="noStrike" dirty="0" smtClean="0">
                          <a:effectLst/>
                          <a:latin typeface="Trebuchet MS" pitchFamily="34" charset="0"/>
                        </a:rPr>
                        <a:t>Current-Liabilities</a:t>
                      </a:r>
                      <a:endParaRPr lang="en-US" sz="1400" b="0" i="0" u="none" strike="noStrike" dirty="0">
                        <a:solidFill>
                          <a:srgbClr val="000000"/>
                        </a:solidFill>
                        <a:effectLst/>
                        <a:latin typeface="Trebuchet MS" pitchFamily="34" charset="0"/>
                      </a:endParaRPr>
                    </a:p>
                  </a:txBody>
                  <a:tcPr marL="9525" marR="9525" marT="9525" marB="0" anchor="ctr"/>
                </a:tc>
                <a:tc>
                  <a:txBody>
                    <a:bodyPr/>
                    <a:lstStyle/>
                    <a:p>
                      <a:pPr marL="0" algn="ctr" defTabSz="914400" rtl="0" eaLnBrk="1" latinLnBrk="0" hangingPunct="1"/>
                      <a:r>
                        <a:rPr lang="en-US" sz="1400" kern="1200" dirty="0" smtClean="0">
                          <a:solidFill>
                            <a:schemeClr val="tx1"/>
                          </a:solidFill>
                          <a:effectLst/>
                          <a:latin typeface="Trebuchet MS" pitchFamily="34" charset="0"/>
                          <a:ea typeface="+mn-ea"/>
                          <a:cs typeface="+mn-cs"/>
                        </a:rPr>
                        <a:t>834.96</a:t>
                      </a:r>
                      <a:endParaRPr lang="en-US" sz="1400" kern="1200" dirty="0">
                        <a:solidFill>
                          <a:schemeClr val="tx1"/>
                        </a:solidFill>
                        <a:effectLst/>
                        <a:latin typeface="Trebuchet MS" pitchFamily="34" charset="0"/>
                        <a:ea typeface="+mn-ea"/>
                        <a:cs typeface="+mn-cs"/>
                      </a:endParaRPr>
                    </a:p>
                  </a:txBody>
                  <a:tcPr anchor="ctr"/>
                </a:tc>
                <a:tc>
                  <a:txBody>
                    <a:bodyPr/>
                    <a:lstStyle/>
                    <a:p>
                      <a:pPr marL="0" algn="ctr" defTabSz="914400" rtl="0" eaLnBrk="1" latinLnBrk="0" hangingPunct="1"/>
                      <a:r>
                        <a:rPr lang="en-US" sz="1400" kern="1200" dirty="0" smtClean="0">
                          <a:solidFill>
                            <a:schemeClr val="tx1"/>
                          </a:solidFill>
                          <a:effectLst/>
                          <a:latin typeface="Trebuchet MS" pitchFamily="34" charset="0"/>
                          <a:ea typeface="+mn-ea"/>
                          <a:cs typeface="+mn-cs"/>
                        </a:rPr>
                        <a:t>749.78</a:t>
                      </a:r>
                      <a:endParaRPr lang="en-US" sz="1400" kern="1200" dirty="0">
                        <a:solidFill>
                          <a:schemeClr val="tx1"/>
                        </a:solidFill>
                        <a:effectLst/>
                        <a:latin typeface="Trebuchet MS" pitchFamily="34" charset="0"/>
                        <a:ea typeface="+mn-ea"/>
                        <a:cs typeface="+mn-cs"/>
                      </a:endParaRPr>
                    </a:p>
                  </a:txBody>
                  <a:tcPr anchor="ctr"/>
                </a:tc>
                <a:tc>
                  <a:txBody>
                    <a:bodyPr/>
                    <a:lstStyle/>
                    <a:p>
                      <a:pPr marL="0" algn="ctr" defTabSz="914400" rtl="0" eaLnBrk="1" latinLnBrk="0" hangingPunct="1"/>
                      <a:r>
                        <a:rPr lang="en-US" sz="1400" kern="1200" dirty="0" smtClean="0">
                          <a:solidFill>
                            <a:schemeClr val="tx1"/>
                          </a:solidFill>
                          <a:latin typeface="Trebuchet MS" pitchFamily="34" charset="0"/>
                          <a:ea typeface="+mn-ea"/>
                          <a:cs typeface="+mn-cs"/>
                        </a:rPr>
                        <a:t>11%</a:t>
                      </a:r>
                      <a:endParaRPr lang="en-US" sz="1400" kern="1200" dirty="0">
                        <a:solidFill>
                          <a:schemeClr val="tx1"/>
                        </a:solidFill>
                        <a:latin typeface="Trebuchet MS" pitchFamily="34" charset="0"/>
                        <a:ea typeface="+mn-ea"/>
                        <a:cs typeface="+mn-cs"/>
                      </a:endParaRPr>
                    </a:p>
                  </a:txBody>
                  <a:tcPr anchor="ctr"/>
                </a:tc>
              </a:tr>
              <a:tr h="370840">
                <a:tc>
                  <a:txBody>
                    <a:bodyPr/>
                    <a:lstStyle/>
                    <a:p>
                      <a:pPr algn="l" fontAlgn="b"/>
                      <a:r>
                        <a:rPr lang="en-US" sz="1400" u="none" strike="noStrike" dirty="0" smtClean="0">
                          <a:effectLst/>
                          <a:latin typeface="Trebuchet MS" pitchFamily="34" charset="0"/>
                        </a:rPr>
                        <a:t>Total Equities &amp; Liabilities</a:t>
                      </a:r>
                      <a:endParaRPr lang="en-US" sz="1400" b="0" i="0" u="none" strike="noStrike" dirty="0">
                        <a:solidFill>
                          <a:srgbClr val="000000"/>
                        </a:solidFill>
                        <a:effectLst/>
                        <a:latin typeface="Trebuchet MS" pitchFamily="34" charset="0"/>
                      </a:endParaRPr>
                    </a:p>
                  </a:txBody>
                  <a:tcPr marL="9525" marR="9525" marT="9525" marB="0" anchor="ctr"/>
                </a:tc>
                <a:tc>
                  <a:txBody>
                    <a:bodyPr/>
                    <a:lstStyle/>
                    <a:p>
                      <a:pPr marL="0" algn="ctr" defTabSz="914400" rtl="0" eaLnBrk="1" latinLnBrk="0" hangingPunct="1"/>
                      <a:r>
                        <a:rPr lang="en-US" sz="1400" kern="1200" dirty="0" smtClean="0">
                          <a:solidFill>
                            <a:schemeClr val="tx1"/>
                          </a:solidFill>
                          <a:effectLst/>
                          <a:latin typeface="Trebuchet MS" pitchFamily="34" charset="0"/>
                          <a:ea typeface="+mn-ea"/>
                          <a:cs typeface="+mn-cs"/>
                        </a:rPr>
                        <a:t>1,422.95</a:t>
                      </a:r>
                      <a:endParaRPr lang="en-US" sz="1400" kern="1200" dirty="0">
                        <a:solidFill>
                          <a:schemeClr val="tx1"/>
                        </a:solidFill>
                        <a:effectLst/>
                        <a:latin typeface="Trebuchet MS" pitchFamily="34" charset="0"/>
                        <a:ea typeface="+mn-ea"/>
                        <a:cs typeface="+mn-cs"/>
                      </a:endParaRPr>
                    </a:p>
                  </a:txBody>
                  <a:tcPr anchor="ctr"/>
                </a:tc>
                <a:tc>
                  <a:txBody>
                    <a:bodyPr/>
                    <a:lstStyle/>
                    <a:p>
                      <a:pPr marL="0" algn="ctr" defTabSz="914400" rtl="0" eaLnBrk="1" latinLnBrk="0" hangingPunct="1"/>
                      <a:r>
                        <a:rPr lang="en-US" sz="1400" kern="1200" dirty="0" smtClean="0">
                          <a:solidFill>
                            <a:schemeClr val="tx1"/>
                          </a:solidFill>
                          <a:effectLst/>
                          <a:latin typeface="Trebuchet MS" pitchFamily="34" charset="0"/>
                          <a:ea typeface="+mn-ea"/>
                          <a:cs typeface="+mn-cs"/>
                        </a:rPr>
                        <a:t>1,306.37</a:t>
                      </a:r>
                      <a:endParaRPr lang="en-US" sz="1400" kern="1200" dirty="0">
                        <a:solidFill>
                          <a:schemeClr val="tx1"/>
                        </a:solidFill>
                        <a:effectLst/>
                        <a:latin typeface="Trebuchet MS" pitchFamily="34" charset="0"/>
                        <a:ea typeface="+mn-ea"/>
                        <a:cs typeface="+mn-cs"/>
                      </a:endParaRPr>
                    </a:p>
                  </a:txBody>
                  <a:tcPr anchor="ctr"/>
                </a:tc>
                <a:tc>
                  <a:txBody>
                    <a:bodyPr/>
                    <a:lstStyle/>
                    <a:p>
                      <a:pPr marL="0" algn="ctr" defTabSz="914400" rtl="0" eaLnBrk="1" latinLnBrk="0" hangingPunct="1"/>
                      <a:r>
                        <a:rPr lang="en-US" sz="1400" kern="1200" dirty="0" smtClean="0">
                          <a:solidFill>
                            <a:schemeClr val="tx1"/>
                          </a:solidFill>
                          <a:latin typeface="Trebuchet MS" pitchFamily="34" charset="0"/>
                          <a:ea typeface="+mn-ea"/>
                          <a:cs typeface="+mn-cs"/>
                        </a:rPr>
                        <a:t>9%</a:t>
                      </a:r>
                      <a:endParaRPr lang="en-US" sz="1400" kern="1200" dirty="0">
                        <a:solidFill>
                          <a:schemeClr val="tx1"/>
                        </a:solidFill>
                        <a:latin typeface="Trebuchet MS" pitchFamily="34" charset="0"/>
                        <a:ea typeface="+mn-ea"/>
                        <a:cs typeface="+mn-cs"/>
                      </a:endParaRPr>
                    </a:p>
                  </a:txBody>
                  <a:tcPr anchor="ctr"/>
                </a:tc>
              </a:tr>
            </a:tbl>
          </a:graphicData>
        </a:graphic>
      </p:graphicFrame>
    </p:spTree>
    <p:extLst>
      <p:ext uri="{BB962C8B-B14F-4D97-AF65-F5344CB8AC3E}">
        <p14:creationId xmlns:p14="http://schemas.microsoft.com/office/powerpoint/2010/main" val="561890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Business Review</a:t>
            </a:r>
            <a:endParaRPr lang="en-US"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6675155"/>
              </p:ext>
            </p:extLst>
          </p:nvPr>
        </p:nvGraphicFramePr>
        <p:xfrm>
          <a:off x="63500" y="1389063"/>
          <a:ext cx="9004300" cy="4079240"/>
        </p:xfrm>
        <a:graphic>
          <a:graphicData uri="http://schemas.openxmlformats.org/drawingml/2006/table">
            <a:tbl>
              <a:tblPr firstRow="1" bandRow="1">
                <a:tableStyleId>{68D230F3-CF80-4859-8CE7-A43EE81993B5}</a:tableStyleId>
              </a:tblPr>
              <a:tblGrid>
                <a:gridCol w="4235083"/>
                <a:gridCol w="1587641"/>
                <a:gridCol w="1587641"/>
                <a:gridCol w="1593935"/>
              </a:tblGrid>
              <a:tr h="370840">
                <a:tc>
                  <a:txBody>
                    <a:bodyPr/>
                    <a:lstStyle/>
                    <a:p>
                      <a:pPr algn="l"/>
                      <a:r>
                        <a:rPr lang="en-US" sz="1400" dirty="0" smtClean="0">
                          <a:latin typeface="Trebuchet MS" pitchFamily="34" charset="0"/>
                        </a:rPr>
                        <a:t>P&amp;L (PKR</a:t>
                      </a:r>
                      <a:r>
                        <a:rPr lang="en-US" sz="1400" baseline="0" dirty="0" smtClean="0">
                          <a:latin typeface="Trebuchet MS" pitchFamily="34" charset="0"/>
                        </a:rPr>
                        <a:t> Mn)</a:t>
                      </a:r>
                      <a:r>
                        <a:rPr lang="en-US" sz="1400" dirty="0" smtClean="0">
                          <a:latin typeface="Trebuchet MS" pitchFamily="34" charset="0"/>
                        </a:rPr>
                        <a:t> Consolidated</a:t>
                      </a:r>
                      <a:endParaRPr lang="en-US" sz="1400" dirty="0">
                        <a:latin typeface="Trebuchet MS"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400" dirty="0" smtClean="0">
                          <a:latin typeface="Trebuchet MS" pitchFamily="34" charset="0"/>
                        </a:rPr>
                        <a:t>FY’19</a:t>
                      </a:r>
                      <a:endParaRPr lang="en-US" sz="1400" dirty="0">
                        <a:latin typeface="Trebuchet MS"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400" dirty="0" smtClean="0">
                          <a:latin typeface="Trebuchet MS" pitchFamily="34" charset="0"/>
                        </a:rPr>
                        <a:t>FY’18</a:t>
                      </a:r>
                      <a:endParaRPr lang="en-US" sz="1400" dirty="0">
                        <a:latin typeface="Trebuchet MS"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400" dirty="0" smtClean="0">
                          <a:latin typeface="Trebuchet MS" pitchFamily="34" charset="0"/>
                        </a:rPr>
                        <a:t>% YoY.</a:t>
                      </a:r>
                      <a:endParaRPr lang="en-US" sz="1400" dirty="0">
                        <a:latin typeface="Trebuchet MS"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l"/>
                      <a:r>
                        <a:rPr lang="en-US" sz="1400" dirty="0" smtClean="0">
                          <a:latin typeface="Trebuchet MS" pitchFamily="34" charset="0"/>
                        </a:rPr>
                        <a:t>Net sales</a:t>
                      </a:r>
                      <a:endParaRPr lang="en-US" sz="1400" dirty="0">
                        <a:latin typeface="Trebuchet MS" pitchFamily="34" charset="0"/>
                      </a:endParaRPr>
                    </a:p>
                  </a:txBody>
                  <a:tcPr anchor="ctr">
                    <a:lnT w="12700" cmpd="sng">
                      <a:noFill/>
                    </a:lnT>
                  </a:tcPr>
                </a:tc>
                <a:tc>
                  <a:txBody>
                    <a:bodyPr/>
                    <a:lstStyle/>
                    <a:p>
                      <a:pPr algn="ctr"/>
                      <a:r>
                        <a:rPr lang="en-US" sz="1400" dirty="0" smtClean="0">
                          <a:latin typeface="Trebuchet MS" pitchFamily="34" charset="0"/>
                        </a:rPr>
                        <a:t>2,402.53</a:t>
                      </a:r>
                      <a:endParaRPr lang="en-US" sz="1400" dirty="0">
                        <a:latin typeface="Trebuchet MS" pitchFamily="34" charset="0"/>
                      </a:endParaRPr>
                    </a:p>
                  </a:txBody>
                  <a:tcPr anchor="ctr">
                    <a:lnT w="12700" cmpd="sng">
                      <a:noFill/>
                    </a:lnT>
                  </a:tcPr>
                </a:tc>
                <a:tc>
                  <a:txBody>
                    <a:bodyPr/>
                    <a:lstStyle/>
                    <a:p>
                      <a:pPr algn="ctr"/>
                      <a:r>
                        <a:rPr lang="en-US" sz="1400" kern="1200" dirty="0" smtClean="0">
                          <a:solidFill>
                            <a:schemeClr val="tx1"/>
                          </a:solidFill>
                          <a:effectLst/>
                          <a:latin typeface="Trebuchet MS" pitchFamily="34" charset="0"/>
                          <a:ea typeface="+mn-ea"/>
                          <a:cs typeface="+mn-cs"/>
                        </a:rPr>
                        <a:t>2,028.80</a:t>
                      </a:r>
                      <a:endParaRPr lang="en-US" sz="1400" dirty="0">
                        <a:latin typeface="Trebuchet MS" pitchFamily="34" charset="0"/>
                      </a:endParaRPr>
                    </a:p>
                  </a:txBody>
                  <a:tcPr anchor="ctr">
                    <a:lnT w="12700" cmpd="sng">
                      <a:noFill/>
                    </a:lnT>
                  </a:tcPr>
                </a:tc>
                <a:tc>
                  <a:txBody>
                    <a:bodyPr/>
                    <a:lstStyle/>
                    <a:p>
                      <a:pPr algn="ctr"/>
                      <a:r>
                        <a:rPr lang="en-US" sz="1400" dirty="0" smtClean="0">
                          <a:latin typeface="Trebuchet MS" pitchFamily="34" charset="0"/>
                        </a:rPr>
                        <a:t>18%</a:t>
                      </a:r>
                      <a:endParaRPr lang="en-US" sz="1400" dirty="0">
                        <a:latin typeface="Trebuchet MS" pitchFamily="34" charset="0"/>
                      </a:endParaRPr>
                    </a:p>
                  </a:txBody>
                  <a:tcPr anchor="ctr">
                    <a:lnT w="12700" cmpd="sng">
                      <a:noFill/>
                    </a:lnT>
                  </a:tcPr>
                </a:tc>
              </a:tr>
              <a:tr h="370840">
                <a:tc>
                  <a:txBody>
                    <a:bodyPr/>
                    <a:lstStyle/>
                    <a:p>
                      <a:pPr algn="l"/>
                      <a:r>
                        <a:rPr lang="en-US" sz="1400" dirty="0" smtClean="0">
                          <a:latin typeface="Trebuchet MS" pitchFamily="34" charset="0"/>
                        </a:rPr>
                        <a:t>COGS</a:t>
                      </a:r>
                      <a:endParaRPr lang="en-US" sz="1400" dirty="0">
                        <a:latin typeface="Trebuchet MS" pitchFamily="34" charset="0"/>
                      </a:endParaRPr>
                    </a:p>
                  </a:txBody>
                  <a:tcPr anchor="ctr"/>
                </a:tc>
                <a:tc>
                  <a:txBody>
                    <a:bodyPr/>
                    <a:lstStyle/>
                    <a:p>
                      <a:pPr algn="ctr" rtl="0" fontAlgn="ctr"/>
                      <a:r>
                        <a:rPr lang="en-US" sz="1400" b="0" i="0" u="none" strike="noStrike" dirty="0" smtClean="0">
                          <a:solidFill>
                            <a:srgbClr val="000000"/>
                          </a:solidFill>
                          <a:effectLst/>
                          <a:latin typeface="Trebuchet MS" pitchFamily="34" charset="0"/>
                        </a:rPr>
                        <a:t>2,092.85</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rtl="0" fontAlgn="ctr"/>
                      <a:r>
                        <a:rPr lang="en-US" sz="1400" b="0" i="0" u="none" strike="noStrike" dirty="0" smtClean="0">
                          <a:solidFill>
                            <a:srgbClr val="000000"/>
                          </a:solidFill>
                          <a:effectLst/>
                          <a:latin typeface="Trebuchet MS" pitchFamily="34" charset="0"/>
                        </a:rPr>
                        <a:t>1,850.97</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a:r>
                        <a:rPr lang="en-US" sz="1400" dirty="0" smtClean="0">
                          <a:latin typeface="Trebuchet MS" pitchFamily="34" charset="0"/>
                        </a:rPr>
                        <a:t>13%</a:t>
                      </a:r>
                      <a:endParaRPr lang="en-US" sz="1400" dirty="0">
                        <a:latin typeface="Trebuchet MS" pitchFamily="34" charset="0"/>
                      </a:endParaRPr>
                    </a:p>
                  </a:txBody>
                  <a:tcPr anchor="ctr"/>
                </a:tc>
              </a:tr>
              <a:tr h="370840">
                <a:tc>
                  <a:txBody>
                    <a:bodyPr/>
                    <a:lstStyle/>
                    <a:p>
                      <a:pPr algn="l"/>
                      <a:r>
                        <a:rPr lang="en-US" sz="1400" dirty="0" smtClean="0">
                          <a:latin typeface="Trebuchet MS" pitchFamily="34" charset="0"/>
                        </a:rPr>
                        <a:t>Gross Profit</a:t>
                      </a:r>
                      <a:endParaRPr lang="en-US" sz="1400" dirty="0">
                        <a:latin typeface="Trebuchet MS" pitchFamily="34" charset="0"/>
                      </a:endParaRPr>
                    </a:p>
                  </a:txBody>
                  <a:tcPr anchor="ctr"/>
                </a:tc>
                <a:tc>
                  <a:txBody>
                    <a:bodyPr/>
                    <a:lstStyle/>
                    <a:p>
                      <a:pPr algn="ctr" rtl="0" fontAlgn="ctr"/>
                      <a:r>
                        <a:rPr lang="en-US" sz="1400" b="0" i="0" u="none" strike="noStrike" dirty="0" smtClean="0">
                          <a:solidFill>
                            <a:srgbClr val="000000"/>
                          </a:solidFill>
                          <a:effectLst/>
                          <a:latin typeface="Trebuchet MS" pitchFamily="34" charset="0"/>
                        </a:rPr>
                        <a:t>309.69</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rtl="0" fontAlgn="ctr"/>
                      <a:r>
                        <a:rPr lang="en-US" sz="1400" b="0" i="0" u="none" strike="noStrike" dirty="0" smtClean="0">
                          <a:solidFill>
                            <a:srgbClr val="000000"/>
                          </a:solidFill>
                          <a:effectLst/>
                          <a:latin typeface="Trebuchet MS" pitchFamily="34" charset="0"/>
                        </a:rPr>
                        <a:t>177.83</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a:r>
                        <a:rPr lang="en-US" sz="1400" dirty="0" smtClean="0">
                          <a:latin typeface="Trebuchet MS" pitchFamily="34" charset="0"/>
                        </a:rPr>
                        <a:t>74%</a:t>
                      </a:r>
                      <a:endParaRPr lang="en-US" sz="1400" dirty="0">
                        <a:latin typeface="Trebuchet MS" pitchFamily="34" charset="0"/>
                      </a:endParaRPr>
                    </a:p>
                  </a:txBody>
                  <a:tcPr anchor="ctr"/>
                </a:tc>
              </a:tr>
              <a:tr h="370840">
                <a:tc>
                  <a:txBody>
                    <a:bodyPr/>
                    <a:lstStyle/>
                    <a:p>
                      <a:pPr algn="l"/>
                      <a:r>
                        <a:rPr lang="en-US" sz="1400" kern="1200" dirty="0" smtClean="0">
                          <a:solidFill>
                            <a:schemeClr val="tx1"/>
                          </a:solidFill>
                          <a:effectLst/>
                          <a:latin typeface="Trebuchet MS" pitchFamily="34" charset="0"/>
                          <a:ea typeface="+mn-ea"/>
                          <a:cs typeface="+mn-cs"/>
                        </a:rPr>
                        <a:t>Operating profit</a:t>
                      </a:r>
                      <a:endParaRPr lang="en-US" sz="1400" dirty="0">
                        <a:latin typeface="Trebuchet MS" pitchFamily="34" charset="0"/>
                      </a:endParaRPr>
                    </a:p>
                  </a:txBody>
                  <a:tcPr anchor="ctr"/>
                </a:tc>
                <a:tc>
                  <a:txBody>
                    <a:bodyPr/>
                    <a:lstStyle/>
                    <a:p>
                      <a:pPr algn="ctr" rtl="0" fontAlgn="ctr"/>
                      <a:r>
                        <a:rPr lang="en-US" sz="1400" b="0" i="0" u="none" strike="noStrike" dirty="0" smtClean="0">
                          <a:solidFill>
                            <a:srgbClr val="000000"/>
                          </a:solidFill>
                          <a:effectLst/>
                          <a:latin typeface="Trebuchet MS" pitchFamily="34" charset="0"/>
                        </a:rPr>
                        <a:t>216.45</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rtl="0" fontAlgn="ctr"/>
                      <a:r>
                        <a:rPr lang="en-US" sz="1400" b="0" i="0" u="none" strike="noStrike" dirty="0" smtClean="0">
                          <a:solidFill>
                            <a:srgbClr val="000000"/>
                          </a:solidFill>
                          <a:effectLst/>
                          <a:latin typeface="Trebuchet MS" pitchFamily="34" charset="0"/>
                        </a:rPr>
                        <a:t>120.03 </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a:r>
                        <a:rPr lang="en-US" sz="1400" dirty="0" smtClean="0">
                          <a:latin typeface="Trebuchet MS" pitchFamily="34" charset="0"/>
                        </a:rPr>
                        <a:t>80%</a:t>
                      </a:r>
                      <a:endParaRPr lang="en-US" sz="1400" dirty="0">
                        <a:latin typeface="Trebuchet MS" pitchFamily="34" charset="0"/>
                      </a:endParaRPr>
                    </a:p>
                  </a:txBody>
                  <a:tcPr anchor="ctr"/>
                </a:tc>
              </a:tr>
              <a:tr h="370840">
                <a:tc>
                  <a:txBody>
                    <a:bodyPr/>
                    <a:lstStyle/>
                    <a:p>
                      <a:pPr algn="l"/>
                      <a:r>
                        <a:rPr lang="en-US" sz="1400" kern="1200" dirty="0" smtClean="0">
                          <a:solidFill>
                            <a:schemeClr val="tx1"/>
                          </a:solidFill>
                          <a:effectLst/>
                          <a:latin typeface="Trebuchet MS" pitchFamily="34" charset="0"/>
                          <a:ea typeface="+mn-ea"/>
                          <a:cs typeface="+mn-cs"/>
                        </a:rPr>
                        <a:t>Finance costs</a:t>
                      </a:r>
                      <a:endParaRPr lang="en-US" sz="1400" dirty="0">
                        <a:latin typeface="Trebuchet MS" pitchFamily="34" charset="0"/>
                      </a:endParaRPr>
                    </a:p>
                  </a:txBody>
                  <a:tcPr anchor="ctr"/>
                </a:tc>
                <a:tc>
                  <a:txBody>
                    <a:bodyPr/>
                    <a:lstStyle/>
                    <a:p>
                      <a:pPr algn="ctr" rtl="0" fontAlgn="ctr"/>
                      <a:r>
                        <a:rPr lang="en-US" sz="1400" b="0" i="0" u="none" strike="noStrike" dirty="0" smtClean="0">
                          <a:solidFill>
                            <a:srgbClr val="000000"/>
                          </a:solidFill>
                          <a:effectLst/>
                          <a:latin typeface="Trebuchet MS" pitchFamily="34" charset="0"/>
                        </a:rPr>
                        <a:t>77.34 </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rtl="0" fontAlgn="ctr"/>
                      <a:r>
                        <a:rPr lang="en-US" sz="1400" b="0" i="0" u="none" strike="noStrike" dirty="0" smtClean="0">
                          <a:solidFill>
                            <a:srgbClr val="000000"/>
                          </a:solidFill>
                          <a:effectLst/>
                          <a:latin typeface="Trebuchet MS" pitchFamily="34" charset="0"/>
                        </a:rPr>
                        <a:t>55.35 </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a:r>
                        <a:rPr lang="en-US" sz="1400" dirty="0" smtClean="0">
                          <a:latin typeface="Trebuchet MS" pitchFamily="34" charset="0"/>
                        </a:rPr>
                        <a:t>40%</a:t>
                      </a:r>
                      <a:endParaRPr lang="en-US" sz="1400" dirty="0">
                        <a:latin typeface="Trebuchet MS" pitchFamily="34" charset="0"/>
                      </a:endParaRPr>
                    </a:p>
                  </a:txBody>
                  <a:tcPr anchor="ctr"/>
                </a:tc>
              </a:tr>
              <a:tr h="370840">
                <a:tc>
                  <a:txBody>
                    <a:bodyPr/>
                    <a:lstStyle/>
                    <a:p>
                      <a:pPr algn="l"/>
                      <a:r>
                        <a:rPr lang="en-US" sz="1400" kern="1200" dirty="0" smtClean="0">
                          <a:solidFill>
                            <a:schemeClr val="tx1"/>
                          </a:solidFill>
                          <a:effectLst/>
                          <a:latin typeface="Trebuchet MS" pitchFamily="34" charset="0"/>
                          <a:ea typeface="+mn-ea"/>
                          <a:cs typeface="+mn-cs"/>
                        </a:rPr>
                        <a:t>Profit before taxation</a:t>
                      </a:r>
                      <a:endParaRPr lang="en-US" sz="1400" dirty="0">
                        <a:latin typeface="Trebuchet MS" pitchFamily="34" charset="0"/>
                      </a:endParaRPr>
                    </a:p>
                  </a:txBody>
                  <a:tcPr anchor="ctr"/>
                </a:tc>
                <a:tc>
                  <a:txBody>
                    <a:bodyPr/>
                    <a:lstStyle/>
                    <a:p>
                      <a:pPr algn="ctr" rtl="0" fontAlgn="ctr"/>
                      <a:r>
                        <a:rPr lang="en-US" sz="1400" b="0" i="0" u="none" strike="noStrike" dirty="0" smtClean="0">
                          <a:solidFill>
                            <a:srgbClr val="000000"/>
                          </a:solidFill>
                          <a:effectLst/>
                          <a:latin typeface="Trebuchet MS" pitchFamily="34" charset="0"/>
                        </a:rPr>
                        <a:t>139.12 </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rtl="0" fontAlgn="ctr"/>
                      <a:r>
                        <a:rPr lang="en-US" sz="1400" b="0" i="0" u="none" strike="noStrike" dirty="0" smtClean="0">
                          <a:solidFill>
                            <a:srgbClr val="000000"/>
                          </a:solidFill>
                          <a:effectLst/>
                          <a:latin typeface="Trebuchet MS" pitchFamily="34" charset="0"/>
                        </a:rPr>
                        <a:t>64.68 </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a:r>
                        <a:rPr lang="en-US" sz="1400" dirty="0" smtClean="0">
                          <a:latin typeface="Trebuchet MS" pitchFamily="34" charset="0"/>
                        </a:rPr>
                        <a:t>N/A</a:t>
                      </a:r>
                      <a:endParaRPr lang="en-US" sz="1400" dirty="0">
                        <a:latin typeface="Trebuchet MS" pitchFamily="34" charset="0"/>
                      </a:endParaRPr>
                    </a:p>
                  </a:txBody>
                  <a:tcPr anchor="ctr"/>
                </a:tc>
              </a:tr>
              <a:tr h="370840">
                <a:tc>
                  <a:txBody>
                    <a:bodyPr/>
                    <a:lstStyle/>
                    <a:p>
                      <a:pPr algn="l"/>
                      <a:r>
                        <a:rPr lang="en-US" sz="1400" kern="1200" dirty="0" smtClean="0">
                          <a:solidFill>
                            <a:schemeClr val="tx1"/>
                          </a:solidFill>
                          <a:effectLst/>
                          <a:latin typeface="Trebuchet MS" pitchFamily="34" charset="0"/>
                          <a:ea typeface="+mn-ea"/>
                          <a:cs typeface="+mn-cs"/>
                        </a:rPr>
                        <a:t>Taxation</a:t>
                      </a:r>
                      <a:endParaRPr lang="en-US" sz="1400" dirty="0">
                        <a:latin typeface="Trebuchet MS" pitchFamily="34" charset="0"/>
                      </a:endParaRPr>
                    </a:p>
                  </a:txBody>
                  <a:tcPr anchor="ctr"/>
                </a:tc>
                <a:tc>
                  <a:txBody>
                    <a:bodyPr/>
                    <a:lstStyle/>
                    <a:p>
                      <a:pPr algn="ctr" rtl="0" fontAlgn="ctr"/>
                      <a:r>
                        <a:rPr lang="en-US" sz="1400" b="0" i="0" u="none" strike="noStrike" dirty="0" smtClean="0">
                          <a:solidFill>
                            <a:srgbClr val="000000"/>
                          </a:solidFill>
                          <a:effectLst/>
                          <a:latin typeface="Trebuchet MS" pitchFamily="34" charset="0"/>
                        </a:rPr>
                        <a:t>31.10 </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rtl="0" fontAlgn="ctr"/>
                      <a:r>
                        <a:rPr lang="en-US" sz="1400" b="0" i="0" u="none" strike="noStrike" dirty="0" smtClean="0">
                          <a:solidFill>
                            <a:srgbClr val="000000"/>
                          </a:solidFill>
                          <a:effectLst/>
                          <a:latin typeface="Trebuchet MS" pitchFamily="34" charset="0"/>
                        </a:rPr>
                        <a:t>53.66 </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a:r>
                        <a:rPr lang="en-US" sz="1400" dirty="0" smtClean="0">
                          <a:latin typeface="Trebuchet MS" pitchFamily="34" charset="0"/>
                        </a:rPr>
                        <a:t>-42%</a:t>
                      </a:r>
                      <a:endParaRPr lang="en-US" sz="1400" dirty="0">
                        <a:latin typeface="Trebuchet MS" pitchFamily="34" charset="0"/>
                      </a:endParaRPr>
                    </a:p>
                  </a:txBody>
                  <a:tcPr anchor="ctr"/>
                </a:tc>
              </a:tr>
              <a:tr h="370840">
                <a:tc>
                  <a:txBody>
                    <a:bodyPr/>
                    <a:lstStyle/>
                    <a:p>
                      <a:pPr algn="l"/>
                      <a:r>
                        <a:rPr lang="en-US" sz="1400" kern="1200" dirty="0" smtClean="0">
                          <a:solidFill>
                            <a:schemeClr val="tx1"/>
                          </a:solidFill>
                          <a:effectLst/>
                          <a:latin typeface="Trebuchet MS" pitchFamily="34" charset="0"/>
                          <a:ea typeface="+mn-ea"/>
                          <a:cs typeface="+mn-cs"/>
                        </a:rPr>
                        <a:t>Profit after taxation</a:t>
                      </a:r>
                      <a:endParaRPr lang="en-US" sz="1400" dirty="0">
                        <a:latin typeface="Trebuchet MS" pitchFamily="34" charset="0"/>
                      </a:endParaRPr>
                    </a:p>
                  </a:txBody>
                  <a:tcPr anchor="ctr"/>
                </a:tc>
                <a:tc>
                  <a:txBody>
                    <a:bodyPr/>
                    <a:lstStyle/>
                    <a:p>
                      <a:pPr algn="ctr" rtl="0" fontAlgn="ctr"/>
                      <a:r>
                        <a:rPr lang="en-US" sz="1400" b="0" i="0" u="none" strike="noStrike" dirty="0" smtClean="0">
                          <a:solidFill>
                            <a:srgbClr val="000000"/>
                          </a:solidFill>
                          <a:effectLst/>
                          <a:latin typeface="Trebuchet MS" pitchFamily="34" charset="0"/>
                        </a:rPr>
                        <a:t>108.02 </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rtl="0" fontAlgn="ctr"/>
                      <a:r>
                        <a:rPr lang="en-US" sz="1400" b="0" i="0" u="none" strike="noStrike" dirty="0" smtClean="0">
                          <a:solidFill>
                            <a:srgbClr val="000000"/>
                          </a:solidFill>
                          <a:effectLst/>
                          <a:latin typeface="Trebuchet MS" pitchFamily="34" charset="0"/>
                        </a:rPr>
                        <a:t>11.03 </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a:r>
                        <a:rPr lang="en-US" sz="1400" dirty="0" smtClean="0">
                          <a:latin typeface="Trebuchet MS" pitchFamily="34" charset="0"/>
                        </a:rPr>
                        <a:t>N/A</a:t>
                      </a:r>
                    </a:p>
                  </a:txBody>
                  <a:tcPr anchor="ctr"/>
                </a:tc>
              </a:tr>
              <a:tr h="370840">
                <a:tc>
                  <a:txBody>
                    <a:bodyPr/>
                    <a:lstStyle/>
                    <a:p>
                      <a:pPr algn="l"/>
                      <a:r>
                        <a:rPr lang="en-US" sz="1400" kern="1200" dirty="0" smtClean="0">
                          <a:solidFill>
                            <a:schemeClr val="tx1"/>
                          </a:solidFill>
                          <a:effectLst/>
                          <a:latin typeface="Trebuchet MS" pitchFamily="34" charset="0"/>
                          <a:ea typeface="+mn-ea"/>
                          <a:cs typeface="+mn-cs"/>
                        </a:rPr>
                        <a:t>Non - controlling interest</a:t>
                      </a:r>
                      <a:endParaRPr lang="en-US" sz="1400" dirty="0">
                        <a:latin typeface="Trebuchet MS" pitchFamily="34" charset="0"/>
                      </a:endParaRPr>
                    </a:p>
                  </a:txBody>
                  <a:tcPr anchor="ctr"/>
                </a:tc>
                <a:tc>
                  <a:txBody>
                    <a:bodyPr/>
                    <a:lstStyle/>
                    <a:p>
                      <a:pPr algn="ctr" rtl="0" fontAlgn="ctr"/>
                      <a:r>
                        <a:rPr lang="en-US" sz="1400" b="0" i="0" u="none" strike="noStrike" dirty="0" smtClean="0">
                          <a:solidFill>
                            <a:srgbClr val="000000"/>
                          </a:solidFill>
                          <a:effectLst/>
                          <a:latin typeface="Trebuchet MS" pitchFamily="34" charset="0"/>
                        </a:rPr>
                        <a:t>12.03 </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rtl="0" fontAlgn="ctr"/>
                      <a:r>
                        <a:rPr lang="en-US" sz="1400" b="0" i="0" u="none" strike="noStrike" dirty="0" smtClean="0">
                          <a:solidFill>
                            <a:srgbClr val="000000"/>
                          </a:solidFill>
                          <a:effectLst/>
                          <a:latin typeface="Trebuchet MS" pitchFamily="34" charset="0"/>
                        </a:rPr>
                        <a:t>4.16 </a:t>
                      </a:r>
                      <a:endParaRPr lang="en-US" sz="1400" b="0" i="0" u="none" strike="noStrike" dirty="0">
                        <a:solidFill>
                          <a:srgbClr val="000000"/>
                        </a:solidFill>
                        <a:effectLst/>
                        <a:latin typeface="Trebuchet MS" pitchFamily="34" charset="0"/>
                      </a:endParaRPr>
                    </a:p>
                  </a:txBody>
                  <a:tcPr marL="9525" marR="85725" marT="9525" marB="0" anchor="ctr"/>
                </a:tc>
                <a:tc>
                  <a:txBody>
                    <a:bodyPr/>
                    <a:lstStyle/>
                    <a:p>
                      <a:pPr algn="ctr"/>
                      <a:r>
                        <a:rPr lang="en-US" sz="1400" dirty="0" smtClean="0">
                          <a:latin typeface="Trebuchet MS" pitchFamily="34" charset="0"/>
                        </a:rPr>
                        <a:t>N/A</a:t>
                      </a:r>
                      <a:endParaRPr lang="en-US" sz="1400" dirty="0">
                        <a:latin typeface="Trebuchet MS" pitchFamily="34" charset="0"/>
                      </a:endParaRPr>
                    </a:p>
                  </a:txBody>
                  <a:tcPr anchor="ctr"/>
                </a:tc>
              </a:tr>
              <a:tr h="370840">
                <a:tc>
                  <a:txBody>
                    <a:bodyPr/>
                    <a:lstStyle/>
                    <a:p>
                      <a:pPr algn="l"/>
                      <a:r>
                        <a:rPr lang="en-US" sz="1400" dirty="0" smtClean="0">
                          <a:latin typeface="Trebuchet MS" pitchFamily="34" charset="0"/>
                        </a:rPr>
                        <a:t>EPS</a:t>
                      </a:r>
                      <a:endParaRPr lang="en-US" sz="1400" dirty="0">
                        <a:latin typeface="Trebuchet MS" pitchFamily="34" charset="0"/>
                      </a:endParaRPr>
                    </a:p>
                  </a:txBody>
                  <a:tcPr anchor="ctr"/>
                </a:tc>
                <a:tc>
                  <a:txBody>
                    <a:bodyPr/>
                    <a:lstStyle/>
                    <a:p>
                      <a:pPr algn="ctr"/>
                      <a:r>
                        <a:rPr lang="en-US" sz="1400" kern="1200" dirty="0" smtClean="0">
                          <a:solidFill>
                            <a:schemeClr val="tx1"/>
                          </a:solidFill>
                          <a:effectLst/>
                          <a:latin typeface="Trebuchet MS" pitchFamily="34" charset="0"/>
                          <a:ea typeface="+mn-ea"/>
                          <a:cs typeface="+mn-cs"/>
                        </a:rPr>
                        <a:t>11.17</a:t>
                      </a:r>
                      <a:endParaRPr lang="en-US" sz="1400" kern="1200" dirty="0">
                        <a:solidFill>
                          <a:schemeClr val="tx1"/>
                        </a:solidFill>
                        <a:effectLst/>
                        <a:latin typeface="Trebuchet MS" pitchFamily="34" charset="0"/>
                        <a:ea typeface="+mn-ea"/>
                        <a:cs typeface="+mn-cs"/>
                      </a:endParaRPr>
                    </a:p>
                  </a:txBody>
                  <a:tcPr anchor="ctr"/>
                </a:tc>
                <a:tc>
                  <a:txBody>
                    <a:bodyPr/>
                    <a:lstStyle/>
                    <a:p>
                      <a:pPr algn="ctr"/>
                      <a:r>
                        <a:rPr lang="en-US" sz="1400" kern="1200" dirty="0" smtClean="0">
                          <a:solidFill>
                            <a:schemeClr val="tx1"/>
                          </a:solidFill>
                          <a:effectLst/>
                          <a:latin typeface="Trebuchet MS" pitchFamily="34" charset="0"/>
                          <a:ea typeface="+mn-ea"/>
                          <a:cs typeface="+mn-cs"/>
                        </a:rPr>
                        <a:t>0.80</a:t>
                      </a:r>
                      <a:endParaRPr lang="en-US" sz="1400" kern="1200" dirty="0">
                        <a:solidFill>
                          <a:schemeClr val="tx1"/>
                        </a:solidFill>
                        <a:effectLst/>
                        <a:latin typeface="Trebuchet MS" pitchFamily="34" charset="0"/>
                        <a:ea typeface="+mn-ea"/>
                        <a:cs typeface="+mn-cs"/>
                      </a:endParaRPr>
                    </a:p>
                  </a:txBody>
                  <a:tcPr anchor="ctr"/>
                </a:tc>
                <a:tc>
                  <a:txBody>
                    <a:bodyPr/>
                    <a:lstStyle/>
                    <a:p>
                      <a:pPr algn="ctr"/>
                      <a:r>
                        <a:rPr lang="en-US" sz="1400" dirty="0" smtClean="0">
                          <a:latin typeface="Trebuchet MS" pitchFamily="34" charset="0"/>
                        </a:rPr>
                        <a:t>N/A</a:t>
                      </a:r>
                      <a:endParaRPr lang="en-US" sz="1400" dirty="0">
                        <a:latin typeface="Trebuchet MS" pitchFamily="34" charset="0"/>
                      </a:endParaRPr>
                    </a:p>
                  </a:txBody>
                  <a:tcPr anchor="ctr"/>
                </a:tc>
              </a:tr>
            </a:tbl>
          </a:graphicData>
        </a:graphic>
      </p:graphicFrame>
    </p:spTree>
    <p:extLst>
      <p:ext uri="{BB962C8B-B14F-4D97-AF65-F5344CB8AC3E}">
        <p14:creationId xmlns:p14="http://schemas.microsoft.com/office/powerpoint/2010/main" val="3093392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Business Review</a:t>
            </a:r>
            <a:endParaRPr lang="en-US" dirty="0">
              <a:solidFill>
                <a:schemeClr val="tx2"/>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84434236"/>
              </p:ext>
            </p:extLst>
          </p:nvPr>
        </p:nvGraphicFramePr>
        <p:xfrm>
          <a:off x="63500" y="1389063"/>
          <a:ext cx="9004300" cy="4783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0996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Business Review</a:t>
            </a:r>
            <a:endParaRPr lang="en-US" dirty="0">
              <a:solidFill>
                <a:schemeClr val="tx2"/>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469105648"/>
              </p:ext>
            </p:extLst>
          </p:nvPr>
        </p:nvGraphicFramePr>
        <p:xfrm>
          <a:off x="76200" y="1752600"/>
          <a:ext cx="43434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476270668"/>
              </p:ext>
            </p:extLst>
          </p:nvPr>
        </p:nvGraphicFramePr>
        <p:xfrm>
          <a:off x="4648200" y="1752600"/>
          <a:ext cx="43434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7382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Business Review</a:t>
            </a:r>
            <a:endParaRPr lang="en-US" dirty="0">
              <a:solidFill>
                <a:schemeClr val="tx2"/>
              </a:solidFill>
            </a:endParaRPr>
          </a:p>
        </p:txBody>
      </p:sp>
      <p:sp>
        <p:nvSpPr>
          <p:cNvPr id="3" name="Text Placeholder 2"/>
          <p:cNvSpPr>
            <a:spLocks noGrp="1"/>
          </p:cNvSpPr>
          <p:nvPr>
            <p:ph type="body" idx="1"/>
          </p:nvPr>
        </p:nvSpPr>
        <p:spPr>
          <a:xfrm>
            <a:off x="76200" y="1143000"/>
            <a:ext cx="8991600" cy="639762"/>
          </a:xfrm>
          <a:solidFill>
            <a:schemeClr val="tx2"/>
          </a:solidFill>
        </p:spPr>
        <p:txBody>
          <a:bodyPr/>
          <a:lstStyle/>
          <a:p>
            <a:r>
              <a:rPr lang="en-US" dirty="0" smtClean="0">
                <a:solidFill>
                  <a:schemeClr val="bg1"/>
                </a:solidFill>
              </a:rPr>
              <a:t>Cash &amp; Bonus Dividend History</a:t>
            </a:r>
            <a:endParaRPr lang="en-US" dirty="0">
              <a:solidFill>
                <a:schemeClr val="bg1"/>
              </a:solidFill>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947802284"/>
              </p:ext>
            </p:extLst>
          </p:nvPr>
        </p:nvGraphicFramePr>
        <p:xfrm>
          <a:off x="76200" y="1836420"/>
          <a:ext cx="8991600" cy="4488180"/>
        </p:xfrm>
        <a:graphic>
          <a:graphicData uri="http://schemas.openxmlformats.org/drawingml/2006/table">
            <a:tbl>
              <a:tblPr firstRow="1" bandRow="1">
                <a:tableStyleId>{68D230F3-CF80-4859-8CE7-A43EE81993B5}</a:tableStyleId>
              </a:tblPr>
              <a:tblGrid>
                <a:gridCol w="2997200"/>
                <a:gridCol w="2997200"/>
                <a:gridCol w="2997200"/>
              </a:tblGrid>
              <a:tr h="374015">
                <a:tc>
                  <a:txBody>
                    <a:bodyPr/>
                    <a:lstStyle/>
                    <a:p>
                      <a:pPr algn="l"/>
                      <a:r>
                        <a:rPr lang="en-US" sz="1400" dirty="0" smtClean="0">
                          <a:latin typeface="Trebuchet MS" pitchFamily="34" charset="0"/>
                        </a:rPr>
                        <a:t>Year</a:t>
                      </a:r>
                      <a:endParaRPr lang="en-US" sz="1400" dirty="0">
                        <a:latin typeface="Trebuchet MS"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400" dirty="0" smtClean="0">
                          <a:latin typeface="Trebuchet MS" pitchFamily="34" charset="0"/>
                        </a:rPr>
                        <a:t>Cash Dividend</a:t>
                      </a:r>
                      <a:endParaRPr lang="en-US" sz="1400" dirty="0">
                        <a:latin typeface="Trebuchet MS"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sz="1400" dirty="0" smtClean="0">
                          <a:latin typeface="Trebuchet MS" pitchFamily="34" charset="0"/>
                        </a:rPr>
                        <a:t>Bonus</a:t>
                      </a:r>
                      <a:endParaRPr lang="en-US" sz="1400" dirty="0">
                        <a:latin typeface="Trebuchet MS"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4015">
                <a:tc>
                  <a:txBody>
                    <a:bodyPr/>
                    <a:lstStyle/>
                    <a:p>
                      <a:pPr algn="l"/>
                      <a:r>
                        <a:rPr lang="en-US" sz="1400" dirty="0" smtClean="0">
                          <a:latin typeface="Trebuchet MS" pitchFamily="34" charset="0"/>
                        </a:rPr>
                        <a:t>2009</a:t>
                      </a:r>
                      <a:endParaRPr lang="en-US" sz="1400" dirty="0">
                        <a:latin typeface="Trebuchet MS" pitchFamily="34" charset="0"/>
                      </a:endParaRPr>
                    </a:p>
                  </a:txBody>
                  <a:tcPr anchor="ctr">
                    <a:lnT w="12700" cmpd="sng">
                      <a:noFill/>
                    </a:lnT>
                  </a:tcPr>
                </a:tc>
                <a:tc>
                  <a:txBody>
                    <a:bodyPr/>
                    <a:lstStyle/>
                    <a:p>
                      <a:pPr algn="ctr"/>
                      <a:r>
                        <a:rPr lang="en-US" sz="1400" dirty="0" smtClean="0">
                          <a:latin typeface="Trebuchet MS" pitchFamily="34" charset="0"/>
                        </a:rPr>
                        <a:t>3.5</a:t>
                      </a:r>
                      <a:endParaRPr lang="en-US" sz="1400" dirty="0">
                        <a:latin typeface="Trebuchet MS" pitchFamily="34" charset="0"/>
                      </a:endParaRPr>
                    </a:p>
                  </a:txBody>
                  <a:tcPr anchor="ctr">
                    <a:lnT w="12700" cmpd="sng">
                      <a:noFill/>
                    </a:lnT>
                  </a:tcPr>
                </a:tc>
                <a:tc>
                  <a:txBody>
                    <a:bodyPr/>
                    <a:lstStyle/>
                    <a:p>
                      <a:pPr algn="ctr"/>
                      <a:r>
                        <a:rPr lang="en-US" sz="1400" dirty="0" smtClean="0">
                          <a:latin typeface="Trebuchet MS" pitchFamily="34" charset="0"/>
                        </a:rPr>
                        <a:t>-</a:t>
                      </a:r>
                      <a:endParaRPr lang="en-US" sz="1400" dirty="0">
                        <a:latin typeface="Trebuchet MS" pitchFamily="34" charset="0"/>
                      </a:endParaRPr>
                    </a:p>
                  </a:txBody>
                  <a:tcPr anchor="ctr">
                    <a:lnT w="12700" cmpd="sng">
                      <a:noFill/>
                    </a:lnT>
                  </a:tcPr>
                </a:tc>
              </a:tr>
              <a:tr h="374015">
                <a:tc>
                  <a:txBody>
                    <a:bodyPr/>
                    <a:lstStyle/>
                    <a:p>
                      <a:pPr algn="l"/>
                      <a:r>
                        <a:rPr lang="en-US" sz="1400" dirty="0" smtClean="0">
                          <a:latin typeface="Trebuchet MS" pitchFamily="34" charset="0"/>
                        </a:rPr>
                        <a:t>2010</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6.00</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a:t>
                      </a:r>
                      <a:endParaRPr lang="en-US" sz="1400" dirty="0">
                        <a:latin typeface="Trebuchet MS" pitchFamily="34" charset="0"/>
                      </a:endParaRPr>
                    </a:p>
                  </a:txBody>
                  <a:tcPr anchor="ctr"/>
                </a:tc>
              </a:tr>
              <a:tr h="374015">
                <a:tc>
                  <a:txBody>
                    <a:bodyPr/>
                    <a:lstStyle/>
                    <a:p>
                      <a:pPr algn="l"/>
                      <a:r>
                        <a:rPr lang="en-US" sz="1400" dirty="0" smtClean="0">
                          <a:latin typeface="Trebuchet MS" pitchFamily="34" charset="0"/>
                        </a:rPr>
                        <a:t>2011</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7.5</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25%</a:t>
                      </a:r>
                      <a:endParaRPr lang="en-US" sz="1400" dirty="0">
                        <a:latin typeface="Trebuchet MS" pitchFamily="34" charset="0"/>
                      </a:endParaRPr>
                    </a:p>
                  </a:txBody>
                  <a:tcPr anchor="ctr"/>
                </a:tc>
              </a:tr>
              <a:tr h="374015">
                <a:tc>
                  <a:txBody>
                    <a:bodyPr/>
                    <a:lstStyle/>
                    <a:p>
                      <a:pPr algn="l"/>
                      <a:r>
                        <a:rPr lang="en-US" sz="1400" dirty="0" smtClean="0">
                          <a:latin typeface="Trebuchet MS" pitchFamily="34" charset="0"/>
                        </a:rPr>
                        <a:t>2012</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6.5</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a:t>
                      </a:r>
                      <a:endParaRPr lang="en-US" sz="1400" dirty="0">
                        <a:latin typeface="Trebuchet MS" pitchFamily="34" charset="0"/>
                      </a:endParaRPr>
                    </a:p>
                  </a:txBody>
                  <a:tcPr anchor="ctr"/>
                </a:tc>
              </a:tr>
              <a:tr h="374015">
                <a:tc>
                  <a:txBody>
                    <a:bodyPr/>
                    <a:lstStyle/>
                    <a:p>
                      <a:pPr algn="l"/>
                      <a:r>
                        <a:rPr lang="en-US" sz="1400" dirty="0" smtClean="0">
                          <a:latin typeface="Trebuchet MS" pitchFamily="34" charset="0"/>
                        </a:rPr>
                        <a:t>2013</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5.00</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25%</a:t>
                      </a:r>
                      <a:endParaRPr lang="en-US" sz="1400" dirty="0">
                        <a:latin typeface="Trebuchet MS" pitchFamily="34" charset="0"/>
                      </a:endParaRPr>
                    </a:p>
                  </a:txBody>
                  <a:tcPr anchor="ctr"/>
                </a:tc>
              </a:tr>
              <a:tr h="374015">
                <a:tc>
                  <a:txBody>
                    <a:bodyPr/>
                    <a:lstStyle/>
                    <a:p>
                      <a:pPr algn="l"/>
                      <a:r>
                        <a:rPr lang="en-US" sz="1400" dirty="0" smtClean="0">
                          <a:latin typeface="Trebuchet MS" pitchFamily="34" charset="0"/>
                        </a:rPr>
                        <a:t>2014</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7.50</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a:t>
                      </a:r>
                      <a:endParaRPr lang="en-US" sz="1400" dirty="0">
                        <a:latin typeface="Trebuchet MS" pitchFamily="34" charset="0"/>
                      </a:endParaRPr>
                    </a:p>
                  </a:txBody>
                  <a:tcPr anchor="ctr"/>
                </a:tc>
              </a:tr>
              <a:tr h="374015">
                <a:tc>
                  <a:txBody>
                    <a:bodyPr/>
                    <a:lstStyle/>
                    <a:p>
                      <a:pPr algn="l"/>
                      <a:r>
                        <a:rPr lang="en-US" sz="1400" dirty="0" smtClean="0">
                          <a:latin typeface="Trebuchet MS" pitchFamily="34" charset="0"/>
                        </a:rPr>
                        <a:t>2015</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8.00</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a:t>
                      </a:r>
                      <a:endParaRPr lang="en-US" sz="1400" dirty="0">
                        <a:latin typeface="Trebuchet MS" pitchFamily="34" charset="0"/>
                      </a:endParaRPr>
                    </a:p>
                  </a:txBody>
                  <a:tcPr anchor="ctr"/>
                </a:tc>
              </a:tr>
              <a:tr h="374015">
                <a:tc>
                  <a:txBody>
                    <a:bodyPr/>
                    <a:lstStyle/>
                    <a:p>
                      <a:pPr algn="l"/>
                      <a:r>
                        <a:rPr lang="en-US" sz="1400" dirty="0" smtClean="0">
                          <a:latin typeface="Trebuchet MS" pitchFamily="34" charset="0"/>
                        </a:rPr>
                        <a:t>2016</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3.50</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a:t>
                      </a:r>
                      <a:endParaRPr lang="en-US" sz="1400" dirty="0">
                        <a:latin typeface="Trebuchet MS" pitchFamily="34" charset="0"/>
                      </a:endParaRPr>
                    </a:p>
                  </a:txBody>
                  <a:tcPr anchor="ctr"/>
                </a:tc>
              </a:tr>
              <a:tr h="374015">
                <a:tc>
                  <a:txBody>
                    <a:bodyPr/>
                    <a:lstStyle/>
                    <a:p>
                      <a:pPr algn="l"/>
                      <a:r>
                        <a:rPr lang="en-US" sz="1400" dirty="0" smtClean="0">
                          <a:latin typeface="Trebuchet MS" pitchFamily="34" charset="0"/>
                        </a:rPr>
                        <a:t>2017</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a:t>
                      </a:r>
                      <a:endParaRPr lang="en-US" sz="1400" dirty="0">
                        <a:latin typeface="Trebuchet MS" pitchFamily="34" charset="0"/>
                      </a:endParaRPr>
                    </a:p>
                  </a:txBody>
                  <a:tcPr anchor="ctr"/>
                </a:tc>
              </a:tr>
              <a:tr h="374015">
                <a:tc>
                  <a:txBody>
                    <a:bodyPr/>
                    <a:lstStyle/>
                    <a:p>
                      <a:pPr algn="l"/>
                      <a:r>
                        <a:rPr lang="en-US" sz="1400" dirty="0" smtClean="0">
                          <a:latin typeface="Trebuchet MS" pitchFamily="34" charset="0"/>
                        </a:rPr>
                        <a:t>2018</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2.00</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a:t>
                      </a:r>
                      <a:endParaRPr lang="en-US" sz="1400" dirty="0">
                        <a:latin typeface="Trebuchet MS" pitchFamily="34" charset="0"/>
                      </a:endParaRPr>
                    </a:p>
                  </a:txBody>
                  <a:tcPr anchor="ctr"/>
                </a:tc>
              </a:tr>
              <a:tr h="374015">
                <a:tc>
                  <a:txBody>
                    <a:bodyPr/>
                    <a:lstStyle/>
                    <a:p>
                      <a:pPr algn="l"/>
                      <a:r>
                        <a:rPr lang="en-US" sz="1400" dirty="0" smtClean="0">
                          <a:latin typeface="Trebuchet MS" pitchFamily="34" charset="0"/>
                        </a:rPr>
                        <a:t>2019</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2.50</a:t>
                      </a:r>
                      <a:endParaRPr lang="en-US" sz="1400" dirty="0">
                        <a:latin typeface="Trebuchet MS" pitchFamily="34" charset="0"/>
                      </a:endParaRPr>
                    </a:p>
                  </a:txBody>
                  <a:tcPr anchor="ctr"/>
                </a:tc>
                <a:tc>
                  <a:txBody>
                    <a:bodyPr/>
                    <a:lstStyle/>
                    <a:p>
                      <a:pPr algn="ctr"/>
                      <a:r>
                        <a:rPr lang="en-US" sz="1400" dirty="0" smtClean="0">
                          <a:latin typeface="Trebuchet MS" pitchFamily="34" charset="0"/>
                        </a:rPr>
                        <a:t>-</a:t>
                      </a:r>
                      <a:endParaRPr lang="en-US" sz="1400" dirty="0">
                        <a:latin typeface="Trebuchet MS" pitchFamily="34" charset="0"/>
                      </a:endParaRPr>
                    </a:p>
                  </a:txBody>
                  <a:tcPr anchor="ctr"/>
                </a:tc>
              </a:tr>
            </a:tbl>
          </a:graphicData>
        </a:graphic>
      </p:graphicFrame>
    </p:spTree>
    <p:extLst>
      <p:ext uri="{BB962C8B-B14F-4D97-AF65-F5344CB8AC3E}">
        <p14:creationId xmlns:p14="http://schemas.microsoft.com/office/powerpoint/2010/main" val="4115879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Awards &amp; Recognition</a:t>
            </a:r>
            <a:endParaRPr lang="en-US" dirty="0">
              <a:solidFill>
                <a:schemeClr val="tx2"/>
              </a:solidFill>
            </a:endParaRPr>
          </a:p>
        </p:txBody>
      </p:sp>
      <p:sp>
        <p:nvSpPr>
          <p:cNvPr id="4" name="Rectangle 3"/>
          <p:cNvSpPr/>
          <p:nvPr/>
        </p:nvSpPr>
        <p:spPr>
          <a:xfrm>
            <a:off x="533400" y="3505200"/>
            <a:ext cx="8077200" cy="738664"/>
          </a:xfrm>
          <a:prstGeom prst="rect">
            <a:avLst/>
          </a:prstGeom>
        </p:spPr>
        <p:txBody>
          <a:bodyPr wrap="square">
            <a:spAutoFit/>
          </a:bodyPr>
          <a:lstStyle/>
          <a:p>
            <a:r>
              <a:rPr lang="en-US" sz="1400" dirty="0">
                <a:latin typeface="Trebuchet MS" pitchFamily="34" charset="0"/>
                <a:ea typeface="Calibri" panose="020F0502020204030204" pitchFamily="34" charset="0"/>
                <a:cs typeface="Times New Roman" panose="02020603050405020304" pitchFamily="18" charset="0"/>
              </a:rPr>
              <a:t>We have been awarded TOP COMPANIES AWARDS of Karachi Stock Exchange for the years 1991, 1992, 1994 and 1995 for exemplary performance and commendable distribution to the share holders</a:t>
            </a:r>
            <a:endParaRPr lang="en-US" sz="1400" dirty="0">
              <a:latin typeface="Trebuchet MS" pitchFamily="34" charset="0"/>
            </a:endParaRPr>
          </a:p>
        </p:txBody>
      </p:sp>
      <p:sp>
        <p:nvSpPr>
          <p:cNvPr id="3" name="AutoShape 2" descr="Image result for awards &amp; recognition pictures"/>
          <p:cNvSpPr>
            <a:spLocks noChangeAspect="1" noChangeArrowheads="1"/>
          </p:cNvSpPr>
          <p:nvPr/>
        </p:nvSpPr>
        <p:spPr bwMode="auto">
          <a:xfrm>
            <a:off x="155575" y="-898525"/>
            <a:ext cx="5734050" cy="1885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7" name="Picture 3" descr="C:\Users\shumail.rauf\Desktop\Awards_center_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275284"/>
            <a:ext cx="78486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23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Sana Logistics Pvt. Ltd</a:t>
            </a:r>
            <a:endParaRPr lang="en-US" dirty="0">
              <a:solidFill>
                <a:schemeClr val="tx2"/>
              </a:solidFill>
            </a:endParaRPr>
          </a:p>
        </p:txBody>
      </p:sp>
    </p:spTree>
    <p:extLst>
      <p:ext uri="{BB962C8B-B14F-4D97-AF65-F5344CB8AC3E}">
        <p14:creationId xmlns:p14="http://schemas.microsoft.com/office/powerpoint/2010/main" val="3755006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About us</a:t>
            </a:r>
            <a:endParaRPr lang="en-US" dirty="0">
              <a:solidFill>
                <a:schemeClr val="tx2"/>
              </a:solidFill>
            </a:endParaRPr>
          </a:p>
        </p:txBody>
      </p:sp>
      <p:sp>
        <p:nvSpPr>
          <p:cNvPr id="3" name="TextBox 2"/>
          <p:cNvSpPr txBox="1"/>
          <p:nvPr/>
        </p:nvSpPr>
        <p:spPr>
          <a:xfrm>
            <a:off x="228600" y="1155680"/>
            <a:ext cx="8077200" cy="3970318"/>
          </a:xfrm>
          <a:prstGeom prst="rect">
            <a:avLst/>
          </a:prstGeom>
          <a:noFill/>
        </p:spPr>
        <p:txBody>
          <a:bodyPr wrap="square" rtlCol="0">
            <a:spAutoFit/>
          </a:bodyPr>
          <a:lstStyle/>
          <a:p>
            <a:r>
              <a:rPr lang="en-US" dirty="0">
                <a:latin typeface="Trebuchet MS" pitchFamily="34" charset="0"/>
                <a:cs typeface="Arial" panose="020B0604020202020204" pitchFamily="34" charset="0"/>
              </a:rPr>
              <a:t>Sana logistics (Private) Limited is the subsidiary of Sana Industries Limited ( Sana Group). Engaged in business activities of textile manufacturing we diversified in setting up state of the art designed Cold chain logistics distribution center in 2006</a:t>
            </a:r>
            <a:r>
              <a:rPr lang="en-US" dirty="0" smtClean="0">
                <a:latin typeface="Trebuchet MS" pitchFamily="34" charset="0"/>
                <a:cs typeface="Arial" panose="020B0604020202020204" pitchFamily="34" charset="0"/>
              </a:rPr>
              <a:t>.</a:t>
            </a:r>
          </a:p>
          <a:p>
            <a:endParaRPr lang="en-US" dirty="0">
              <a:latin typeface="Trebuchet MS" pitchFamily="34" charset="0"/>
              <a:cs typeface="Arial" panose="020B0604020202020204" pitchFamily="34" charset="0"/>
            </a:endParaRPr>
          </a:p>
          <a:p>
            <a:r>
              <a:rPr lang="en-US" dirty="0">
                <a:ln w="0"/>
                <a:latin typeface="Trebuchet MS" pitchFamily="34" charset="0"/>
                <a:cs typeface="Arial" panose="020B0604020202020204" pitchFamily="34" charset="0"/>
              </a:rPr>
              <a:t>Our Flagship facility which started of with 2000 pallets spots stands at 22,000 pallet spots till to date. Our reputation is founded on developing intelligent and tailor-made solutions for our diversified blue-chip customers by leveraging processes, people, technology and infrastructure, and the strength of our strategic partnerships and alliances with leading technology partners.”</a:t>
            </a:r>
          </a:p>
          <a:p>
            <a:pPr algn="just"/>
            <a:r>
              <a:rPr lang="en-US" dirty="0">
                <a:ln w="0"/>
                <a:latin typeface="Trebuchet MS" pitchFamily="34" charset="0"/>
                <a:cs typeface="Arial" panose="020B0604020202020204" pitchFamily="34" charset="0"/>
              </a:rPr>
              <a:t>Services we offer</a:t>
            </a:r>
          </a:p>
          <a:p>
            <a:pPr algn="just"/>
            <a:r>
              <a:rPr lang="en-US" dirty="0">
                <a:ln w="0"/>
                <a:latin typeface="Arial" panose="020B0604020202020204" pitchFamily="34" charset="0"/>
                <a:cs typeface="Arial" panose="020B0604020202020204" pitchFamily="34" charset="0"/>
              </a:rPr>
              <a:t> </a:t>
            </a:r>
          </a:p>
          <a:p>
            <a:endParaRPr lang="en-US" dirty="0"/>
          </a:p>
        </p:txBody>
      </p:sp>
      <p:graphicFrame>
        <p:nvGraphicFramePr>
          <p:cNvPr id="4" name="Diagram 3"/>
          <p:cNvGraphicFramePr/>
          <p:nvPr>
            <p:extLst>
              <p:ext uri="{D42A27DB-BD31-4B8C-83A1-F6EECF244321}">
                <p14:modId xmlns:p14="http://schemas.microsoft.com/office/powerpoint/2010/main" val="2505310803"/>
              </p:ext>
            </p:extLst>
          </p:nvPr>
        </p:nvGraphicFramePr>
        <p:xfrm>
          <a:off x="240000" y="4343400"/>
          <a:ext cx="3495083" cy="187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419964074"/>
              </p:ext>
            </p:extLst>
          </p:nvPr>
        </p:nvGraphicFramePr>
        <p:xfrm>
          <a:off x="4364339" y="4550130"/>
          <a:ext cx="3408061" cy="19268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247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Mission Statement &amp; Vision</a:t>
            </a:r>
            <a:endParaRPr lang="en-US" dirty="0">
              <a:solidFill>
                <a:schemeClr val="tx2"/>
              </a:solidFill>
            </a:endParaRPr>
          </a:p>
        </p:txBody>
      </p:sp>
      <p:sp>
        <p:nvSpPr>
          <p:cNvPr id="3" name="TextBox 2"/>
          <p:cNvSpPr txBox="1"/>
          <p:nvPr/>
        </p:nvSpPr>
        <p:spPr>
          <a:xfrm>
            <a:off x="381000" y="1600200"/>
            <a:ext cx="8382000" cy="923330"/>
          </a:xfrm>
          <a:prstGeom prst="rect">
            <a:avLst/>
          </a:prstGeom>
          <a:noFill/>
        </p:spPr>
        <p:txBody>
          <a:bodyPr wrap="square" rtlCol="0">
            <a:spAutoFit/>
          </a:bodyPr>
          <a:lstStyle/>
          <a:p>
            <a:r>
              <a:rPr lang="en-US" b="1" dirty="0">
                <a:latin typeface="Calibri" panose="020F0502020204030204" pitchFamily="34" charset="0"/>
                <a:cs typeface="Times New Roman" panose="02020603050405020304" pitchFamily="18" charset="0"/>
              </a:rPr>
              <a:t>To deliver excellence in end-to-end logistics and supply chain management, daily – enabling customers to grow in an efficient, proactive and cost effective manner</a:t>
            </a:r>
          </a:p>
          <a:p>
            <a:endParaRPr lang="en-US" dirty="0"/>
          </a:p>
        </p:txBody>
      </p:sp>
      <p:sp>
        <p:nvSpPr>
          <p:cNvPr id="4" name="TextBox 3"/>
          <p:cNvSpPr txBox="1"/>
          <p:nvPr/>
        </p:nvSpPr>
        <p:spPr>
          <a:xfrm>
            <a:off x="457200" y="2523530"/>
            <a:ext cx="7086600" cy="2308324"/>
          </a:xfrm>
          <a:prstGeom prst="rect">
            <a:avLst/>
          </a:prstGeom>
          <a:noFill/>
        </p:spPr>
        <p:txBody>
          <a:bodyPr wrap="square" rtlCol="0">
            <a:spAutoFit/>
          </a:bodyPr>
          <a:lstStyle/>
          <a:p>
            <a:r>
              <a:rPr lang="en-US" b="1" dirty="0">
                <a:latin typeface="Calibri" panose="020F0502020204030204" pitchFamily="34" charset="0"/>
              </a:rPr>
              <a:t>At SANA, ‘fast moving, </a:t>
            </a:r>
            <a:r>
              <a:rPr lang="en-US" b="1" dirty="0">
                <a:latin typeface="Calibri" panose="020F0502020204030204" pitchFamily="34" charset="0"/>
                <a:cs typeface="Times New Roman" panose="02020603050405020304" pitchFamily="18" charset="0"/>
              </a:rPr>
              <a:t>forward</a:t>
            </a:r>
            <a:r>
              <a:rPr lang="en-US" b="1" dirty="0">
                <a:latin typeface="Calibri" panose="020F0502020204030204" pitchFamily="34" charset="0"/>
              </a:rPr>
              <a:t> thinking’ describes our vision to succeed – to be a leading, integrated logistics and supply chain management company that operates in the context of a global economy. The SANA brand is committed to quality service, people development and excellence. We aim to demonstrate and live by a performance-driven culture, communicate transparently and exhibit a strong heritage of social responsibility. </a:t>
            </a:r>
            <a:endParaRPr lang="en-US" b="1" dirty="0"/>
          </a:p>
          <a:p>
            <a:endParaRPr lang="en-US" dirty="0"/>
          </a:p>
        </p:txBody>
      </p:sp>
    </p:spTree>
    <p:extLst>
      <p:ext uri="{BB962C8B-B14F-4D97-AF65-F5344CB8AC3E}">
        <p14:creationId xmlns:p14="http://schemas.microsoft.com/office/powerpoint/2010/main" val="221984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Excellence in Operations</a:t>
            </a:r>
            <a:endParaRPr lang="en-US" dirty="0">
              <a:solidFill>
                <a:schemeClr val="tx2"/>
              </a:solidFill>
            </a:endParaRPr>
          </a:p>
        </p:txBody>
      </p:sp>
      <p:graphicFrame>
        <p:nvGraphicFramePr>
          <p:cNvPr id="3" name="Content Placeholder 3">
            <a:extLst>
              <a:ext uri="{FF2B5EF4-FFF2-40B4-BE49-F238E27FC236}">
                <a16:creationId xmlns:a16="http://schemas.microsoft.com/office/drawing/2014/main" xmlns="" id="{5941E31B-8560-47C8-B194-BA7D74B78E96}"/>
              </a:ext>
            </a:extLst>
          </p:cNvPr>
          <p:cNvGraphicFramePr>
            <a:graphicFrameLocks/>
          </p:cNvGraphicFramePr>
          <p:nvPr>
            <p:extLst>
              <p:ext uri="{D42A27DB-BD31-4B8C-83A1-F6EECF244321}">
                <p14:modId xmlns:p14="http://schemas.microsoft.com/office/powerpoint/2010/main" val="3651978871"/>
              </p:ext>
            </p:extLst>
          </p:nvPr>
        </p:nvGraphicFramePr>
        <p:xfrm>
          <a:off x="457199" y="1229514"/>
          <a:ext cx="8208448" cy="4104486"/>
        </p:xfrm>
        <a:graphic>
          <a:graphicData uri="http://schemas.openxmlformats.org/drawingml/2006/table">
            <a:tbl>
              <a:tblPr firstRow="1" bandRow="1">
                <a:tableStyleId>{68D230F3-CF80-4859-8CE7-A43EE81993B5}</a:tableStyleId>
              </a:tblPr>
              <a:tblGrid>
                <a:gridCol w="2052112">
                  <a:extLst>
                    <a:ext uri="{9D8B030D-6E8A-4147-A177-3AD203B41FA5}">
                      <a16:colId xmlns:a16="http://schemas.microsoft.com/office/drawing/2014/main" xmlns="" val="20000"/>
                    </a:ext>
                  </a:extLst>
                </a:gridCol>
                <a:gridCol w="2052112">
                  <a:extLst>
                    <a:ext uri="{9D8B030D-6E8A-4147-A177-3AD203B41FA5}">
                      <a16:colId xmlns:a16="http://schemas.microsoft.com/office/drawing/2014/main" xmlns="" val="20001"/>
                    </a:ext>
                  </a:extLst>
                </a:gridCol>
                <a:gridCol w="2052112">
                  <a:extLst>
                    <a:ext uri="{9D8B030D-6E8A-4147-A177-3AD203B41FA5}">
                      <a16:colId xmlns:a16="http://schemas.microsoft.com/office/drawing/2014/main" xmlns="" val="20002"/>
                    </a:ext>
                  </a:extLst>
                </a:gridCol>
                <a:gridCol w="2052112">
                  <a:extLst>
                    <a:ext uri="{9D8B030D-6E8A-4147-A177-3AD203B41FA5}">
                      <a16:colId xmlns:a16="http://schemas.microsoft.com/office/drawing/2014/main" xmlns="" val="20003"/>
                    </a:ext>
                  </a:extLst>
                </a:gridCol>
              </a:tblGrid>
              <a:tr h="292137">
                <a:tc>
                  <a:txBody>
                    <a:bodyPr/>
                    <a:lstStyle/>
                    <a:p>
                      <a:r>
                        <a:rPr lang="en-US" sz="1100" dirty="0">
                          <a:latin typeface="Trebuchet MS" pitchFamily="34" charset="0"/>
                        </a:rPr>
                        <a:t>Derivatives </a:t>
                      </a:r>
                    </a:p>
                  </a:txBody>
                  <a:tcPr marL="30654" marR="30654" marT="15327" marB="15327"/>
                </a:tc>
                <a:tc>
                  <a:txBody>
                    <a:bodyPr/>
                    <a:lstStyle/>
                    <a:p>
                      <a:r>
                        <a:rPr lang="en-US" sz="1100" dirty="0">
                          <a:latin typeface="Trebuchet MS" pitchFamily="34" charset="0"/>
                        </a:rPr>
                        <a:t>Karachi</a:t>
                      </a:r>
                      <a:r>
                        <a:rPr lang="en-US" sz="1100" baseline="0" dirty="0">
                          <a:latin typeface="Trebuchet MS" pitchFamily="34" charset="0"/>
                        </a:rPr>
                        <a:t> Warehouse </a:t>
                      </a:r>
                      <a:endParaRPr lang="en-US" sz="1100" dirty="0">
                        <a:latin typeface="Trebuchet MS" pitchFamily="34" charset="0"/>
                      </a:endParaRPr>
                    </a:p>
                  </a:txBody>
                  <a:tcPr marL="30654" marR="30654" marT="15327" marB="15327"/>
                </a:tc>
                <a:tc>
                  <a:txBody>
                    <a:bodyPr/>
                    <a:lstStyle/>
                    <a:p>
                      <a:r>
                        <a:rPr lang="en-US" sz="1100" dirty="0">
                          <a:latin typeface="Trebuchet MS" pitchFamily="34" charset="0"/>
                        </a:rPr>
                        <a:t>Hub Warehouse </a:t>
                      </a:r>
                    </a:p>
                  </a:txBody>
                  <a:tcPr marL="30654" marR="30654" marT="15327" marB="15327"/>
                </a:tc>
                <a:tc>
                  <a:txBody>
                    <a:bodyPr/>
                    <a:lstStyle/>
                    <a:p>
                      <a:r>
                        <a:rPr lang="en-US" sz="1100" baseline="0" dirty="0">
                          <a:latin typeface="Trebuchet MS" pitchFamily="34" charset="0"/>
                        </a:rPr>
                        <a:t>NHW WH(R)</a:t>
                      </a:r>
                      <a:r>
                        <a:rPr lang="en-US" sz="1100" dirty="0">
                          <a:latin typeface="Trebuchet MS" pitchFamily="34" charset="0"/>
                        </a:rPr>
                        <a:t> </a:t>
                      </a:r>
                    </a:p>
                  </a:txBody>
                  <a:tcPr marL="30654" marR="30654" marT="15327" marB="15327"/>
                </a:tc>
                <a:extLst>
                  <a:ext uri="{0D108BD9-81ED-4DB2-BD59-A6C34878D82A}">
                    <a16:rowId xmlns:a16="http://schemas.microsoft.com/office/drawing/2014/main" xmlns="" val="10000"/>
                  </a:ext>
                </a:extLst>
              </a:tr>
              <a:tr h="438680">
                <a:tc>
                  <a:txBody>
                    <a:bodyPr/>
                    <a:lstStyle/>
                    <a:p>
                      <a:r>
                        <a:rPr lang="en-US" sz="1100" dirty="0">
                          <a:latin typeface="Trebuchet MS" pitchFamily="34" charset="0"/>
                        </a:rPr>
                        <a:t>Started</a:t>
                      </a:r>
                      <a:r>
                        <a:rPr lang="en-US" sz="1100" baseline="0" dirty="0">
                          <a:latin typeface="Trebuchet MS" pitchFamily="34" charset="0"/>
                        </a:rPr>
                        <a:t> operations </a:t>
                      </a:r>
                      <a:endParaRPr lang="en-US" sz="1100" dirty="0">
                        <a:latin typeface="Trebuchet MS" pitchFamily="34" charset="0"/>
                      </a:endParaRPr>
                    </a:p>
                  </a:txBody>
                  <a:tcPr marL="30654" marR="30654" marT="15327" marB="15327"/>
                </a:tc>
                <a:tc>
                  <a:txBody>
                    <a:bodyPr/>
                    <a:lstStyle/>
                    <a:p>
                      <a:r>
                        <a:rPr lang="en-US" sz="1100" dirty="0">
                          <a:latin typeface="Trebuchet MS" pitchFamily="34" charset="0"/>
                        </a:rPr>
                        <a:t>Year</a:t>
                      </a:r>
                      <a:r>
                        <a:rPr lang="en-US" sz="1100" baseline="0" dirty="0">
                          <a:latin typeface="Trebuchet MS" pitchFamily="34" charset="0"/>
                        </a:rPr>
                        <a:t> 2006</a:t>
                      </a:r>
                      <a:endParaRPr lang="en-US" sz="1100" dirty="0">
                        <a:latin typeface="Trebuchet MS" pitchFamily="34" charset="0"/>
                      </a:endParaRPr>
                    </a:p>
                  </a:txBody>
                  <a:tcPr marL="30654" marR="30654" marT="15327" marB="15327"/>
                </a:tc>
                <a:tc>
                  <a:txBody>
                    <a:bodyPr/>
                    <a:lstStyle/>
                    <a:p>
                      <a:r>
                        <a:rPr lang="en-US" sz="1100" dirty="0">
                          <a:latin typeface="Trebuchet MS" pitchFamily="34" charset="0"/>
                        </a:rPr>
                        <a:t>Year 2008</a:t>
                      </a:r>
                    </a:p>
                  </a:txBody>
                  <a:tcPr marL="30654" marR="30654" marT="15327" marB="15327"/>
                </a:tc>
                <a:tc>
                  <a:txBody>
                    <a:bodyPr/>
                    <a:lstStyle/>
                    <a:p>
                      <a:r>
                        <a:rPr lang="en-US" sz="1100" baseline="0" dirty="0">
                          <a:latin typeface="Trebuchet MS" pitchFamily="34" charset="0"/>
                        </a:rPr>
                        <a:t>Year 2017-18</a:t>
                      </a:r>
                    </a:p>
                  </a:txBody>
                  <a:tcPr marL="30654" marR="30654" marT="15327" marB="15327"/>
                </a:tc>
                <a:extLst>
                  <a:ext uri="{0D108BD9-81ED-4DB2-BD59-A6C34878D82A}">
                    <a16:rowId xmlns:a16="http://schemas.microsoft.com/office/drawing/2014/main" xmlns="" val="10001"/>
                  </a:ext>
                </a:extLst>
              </a:tr>
              <a:tr h="292137">
                <a:tc>
                  <a:txBody>
                    <a:bodyPr/>
                    <a:lstStyle/>
                    <a:p>
                      <a:r>
                        <a:rPr lang="en-US" sz="1100" dirty="0">
                          <a:latin typeface="Trebuchet MS" pitchFamily="34" charset="0"/>
                        </a:rPr>
                        <a:t>Land Size </a:t>
                      </a:r>
                    </a:p>
                  </a:txBody>
                  <a:tcPr marL="30654" marR="30654" marT="15327" marB="15327"/>
                </a:tc>
                <a:tc>
                  <a:txBody>
                    <a:bodyPr/>
                    <a:lstStyle/>
                    <a:p>
                      <a:r>
                        <a:rPr lang="en-US" sz="1100" dirty="0">
                          <a:latin typeface="Trebuchet MS" pitchFamily="34" charset="0"/>
                        </a:rPr>
                        <a:t>10 Acers </a:t>
                      </a:r>
                    </a:p>
                  </a:txBody>
                  <a:tcPr marL="30654" marR="30654" marT="15327" marB="15327"/>
                </a:tc>
                <a:tc>
                  <a:txBody>
                    <a:bodyPr/>
                    <a:lstStyle/>
                    <a:p>
                      <a:r>
                        <a:rPr lang="en-US" sz="1100" dirty="0">
                          <a:latin typeface="Trebuchet MS" pitchFamily="34" charset="0"/>
                        </a:rPr>
                        <a:t>2 Acers </a:t>
                      </a:r>
                    </a:p>
                  </a:txBody>
                  <a:tcPr marL="30654" marR="30654" marT="15327" marB="15327"/>
                </a:tc>
                <a:tc>
                  <a:txBody>
                    <a:bodyPr/>
                    <a:lstStyle/>
                    <a:p>
                      <a:r>
                        <a:rPr lang="en-US" sz="1100" dirty="0">
                          <a:latin typeface="Trebuchet MS" pitchFamily="34" charset="0"/>
                        </a:rPr>
                        <a:t>2.5 Acers </a:t>
                      </a:r>
                    </a:p>
                  </a:txBody>
                  <a:tcPr marL="30654" marR="30654" marT="15327" marB="15327"/>
                </a:tc>
                <a:extLst>
                  <a:ext uri="{0D108BD9-81ED-4DB2-BD59-A6C34878D82A}">
                    <a16:rowId xmlns:a16="http://schemas.microsoft.com/office/drawing/2014/main" xmlns="" val="10002"/>
                  </a:ext>
                </a:extLst>
              </a:tr>
              <a:tr h="438680">
                <a:tc>
                  <a:txBody>
                    <a:bodyPr/>
                    <a:lstStyle/>
                    <a:p>
                      <a:r>
                        <a:rPr lang="en-GB" sz="1100" dirty="0">
                          <a:latin typeface="Trebuchet MS" pitchFamily="34" charset="0"/>
                        </a:rPr>
                        <a:t>Storage</a:t>
                      </a:r>
                      <a:r>
                        <a:rPr lang="en-GB" sz="1100" baseline="0" dirty="0">
                          <a:latin typeface="Trebuchet MS" pitchFamily="34" charset="0"/>
                        </a:rPr>
                        <a:t> Capacity</a:t>
                      </a:r>
                      <a:endParaRPr lang="en-US" sz="1100" dirty="0">
                        <a:latin typeface="Trebuchet MS" pitchFamily="34" charset="0"/>
                      </a:endParaRPr>
                    </a:p>
                  </a:txBody>
                  <a:tcPr marL="30654" marR="30654" marT="15327" marB="15327"/>
                </a:tc>
                <a:tc>
                  <a:txBody>
                    <a:bodyPr/>
                    <a:lstStyle/>
                    <a:p>
                      <a:r>
                        <a:rPr lang="en-US" sz="1100" dirty="0">
                          <a:latin typeface="Trebuchet MS" pitchFamily="34" charset="0"/>
                        </a:rPr>
                        <a:t>22,000 Pallets</a:t>
                      </a:r>
                    </a:p>
                  </a:txBody>
                  <a:tcPr marL="30654" marR="30654" marT="15327" marB="15327"/>
                </a:tc>
                <a:tc>
                  <a:txBody>
                    <a:bodyPr/>
                    <a:lstStyle/>
                    <a:p>
                      <a:r>
                        <a:rPr lang="en-US" sz="1100" dirty="0">
                          <a:latin typeface="Trebuchet MS" pitchFamily="34" charset="0"/>
                        </a:rPr>
                        <a:t>1,500 Pallets </a:t>
                      </a:r>
                    </a:p>
                  </a:txBody>
                  <a:tcPr marL="30654" marR="30654" marT="15327" marB="15327"/>
                </a:tc>
                <a:tc>
                  <a:txBody>
                    <a:bodyPr/>
                    <a:lstStyle/>
                    <a:p>
                      <a:r>
                        <a:rPr lang="en-US" sz="1100" dirty="0">
                          <a:latin typeface="Trebuchet MS" pitchFamily="34" charset="0"/>
                        </a:rPr>
                        <a:t>8,500 Pallets</a:t>
                      </a:r>
                    </a:p>
                  </a:txBody>
                  <a:tcPr marL="30654" marR="30654" marT="15327" marB="15327"/>
                </a:tc>
                <a:extLst>
                  <a:ext uri="{0D108BD9-81ED-4DB2-BD59-A6C34878D82A}">
                    <a16:rowId xmlns:a16="http://schemas.microsoft.com/office/drawing/2014/main" xmlns="" val="10003"/>
                  </a:ext>
                </a:extLst>
              </a:tr>
              <a:tr h="438680">
                <a:tc>
                  <a:txBody>
                    <a:bodyPr/>
                    <a:lstStyle/>
                    <a:p>
                      <a:r>
                        <a:rPr lang="en-US" sz="1100" dirty="0">
                          <a:latin typeface="Trebuchet MS" pitchFamily="34" charset="0"/>
                        </a:rPr>
                        <a:t>Loading</a:t>
                      </a:r>
                      <a:r>
                        <a:rPr lang="en-US" sz="1100" baseline="0" dirty="0">
                          <a:latin typeface="Trebuchet MS" pitchFamily="34" charset="0"/>
                        </a:rPr>
                        <a:t> Docks </a:t>
                      </a:r>
                      <a:endParaRPr lang="en-US" sz="1100" dirty="0">
                        <a:latin typeface="Trebuchet MS" pitchFamily="34" charset="0"/>
                      </a:endParaRPr>
                    </a:p>
                  </a:txBody>
                  <a:tcPr marL="30654" marR="30654" marT="15327" marB="15327"/>
                </a:tc>
                <a:tc>
                  <a:txBody>
                    <a:bodyPr/>
                    <a:lstStyle/>
                    <a:p>
                      <a:r>
                        <a:rPr lang="en-GB" sz="1100" dirty="0">
                          <a:latin typeface="Trebuchet MS" pitchFamily="34" charset="0"/>
                        </a:rPr>
                        <a:t>35</a:t>
                      </a:r>
                      <a:endParaRPr lang="en-US" sz="1100" dirty="0">
                        <a:latin typeface="Trebuchet MS" pitchFamily="34" charset="0"/>
                      </a:endParaRPr>
                    </a:p>
                  </a:txBody>
                  <a:tcPr marL="30654" marR="30654" marT="15327" marB="15327"/>
                </a:tc>
                <a:tc>
                  <a:txBody>
                    <a:bodyPr/>
                    <a:lstStyle/>
                    <a:p>
                      <a:r>
                        <a:rPr lang="en-GB" sz="1100" dirty="0">
                          <a:latin typeface="Trebuchet MS" pitchFamily="34" charset="0"/>
                        </a:rPr>
                        <a:t>03</a:t>
                      </a:r>
                      <a:endParaRPr lang="en-US" sz="1100" dirty="0">
                        <a:latin typeface="Trebuchet MS" pitchFamily="34" charset="0"/>
                      </a:endParaRPr>
                    </a:p>
                  </a:txBody>
                  <a:tcPr marL="30654" marR="30654" marT="15327" marB="15327"/>
                </a:tc>
                <a:tc>
                  <a:txBody>
                    <a:bodyPr/>
                    <a:lstStyle/>
                    <a:p>
                      <a:r>
                        <a:rPr lang="en-GB" sz="1100" dirty="0">
                          <a:latin typeface="Trebuchet MS" pitchFamily="34" charset="0"/>
                        </a:rPr>
                        <a:t>10</a:t>
                      </a:r>
                      <a:endParaRPr lang="en-US" sz="1100" dirty="0">
                        <a:latin typeface="Trebuchet MS" pitchFamily="34" charset="0"/>
                      </a:endParaRPr>
                    </a:p>
                  </a:txBody>
                  <a:tcPr marL="30654" marR="30654" marT="15327" marB="15327"/>
                </a:tc>
                <a:extLst>
                  <a:ext uri="{0D108BD9-81ED-4DB2-BD59-A6C34878D82A}">
                    <a16:rowId xmlns:a16="http://schemas.microsoft.com/office/drawing/2014/main" xmlns="" val="10004"/>
                  </a:ext>
                </a:extLst>
              </a:tr>
              <a:tr h="292137">
                <a:tc>
                  <a:txBody>
                    <a:bodyPr/>
                    <a:lstStyle/>
                    <a:p>
                      <a:r>
                        <a:rPr lang="en-US" sz="1100" dirty="0">
                          <a:latin typeface="Trebuchet MS" pitchFamily="34" charset="0"/>
                        </a:rPr>
                        <a:t>Expansion provision </a:t>
                      </a:r>
                    </a:p>
                  </a:txBody>
                  <a:tcPr marL="30654" marR="30654" marT="15327" marB="15327"/>
                </a:tc>
                <a:tc>
                  <a:txBody>
                    <a:bodyPr/>
                    <a:lstStyle/>
                    <a:p>
                      <a:r>
                        <a:rPr lang="en-US" sz="1100" dirty="0">
                          <a:latin typeface="Trebuchet MS" pitchFamily="34" charset="0"/>
                        </a:rPr>
                        <a:t>15,000 Pallets</a:t>
                      </a:r>
                      <a:r>
                        <a:rPr lang="en-US" sz="1100" baseline="0" dirty="0">
                          <a:latin typeface="Trebuchet MS" pitchFamily="34" charset="0"/>
                        </a:rPr>
                        <a:t> </a:t>
                      </a:r>
                      <a:endParaRPr lang="en-US" sz="1100" dirty="0">
                        <a:latin typeface="Trebuchet MS" pitchFamily="34" charset="0"/>
                      </a:endParaRPr>
                    </a:p>
                  </a:txBody>
                  <a:tcPr marL="30654" marR="30654" marT="15327" marB="15327"/>
                </a:tc>
                <a:tc>
                  <a:txBody>
                    <a:bodyPr/>
                    <a:lstStyle/>
                    <a:p>
                      <a:r>
                        <a:rPr lang="en-US" sz="1100" dirty="0">
                          <a:latin typeface="Trebuchet MS" pitchFamily="34" charset="0"/>
                        </a:rPr>
                        <a:t>10,000 Pallets </a:t>
                      </a:r>
                    </a:p>
                  </a:txBody>
                  <a:tcPr marL="30654" marR="30654" marT="15327" marB="15327"/>
                </a:tc>
                <a:tc>
                  <a:txBody>
                    <a:bodyPr/>
                    <a:lstStyle/>
                    <a:p>
                      <a:r>
                        <a:rPr lang="en-US" sz="1100" dirty="0">
                          <a:latin typeface="Trebuchet MS" pitchFamily="34" charset="0"/>
                        </a:rPr>
                        <a:t>2,000</a:t>
                      </a:r>
                      <a:r>
                        <a:rPr lang="en-US" sz="1100" baseline="0" dirty="0">
                          <a:latin typeface="Trebuchet MS" pitchFamily="34" charset="0"/>
                        </a:rPr>
                        <a:t> Pallets</a:t>
                      </a:r>
                      <a:endParaRPr lang="en-US" sz="1100" dirty="0">
                        <a:latin typeface="Trebuchet MS" pitchFamily="34" charset="0"/>
                      </a:endParaRPr>
                    </a:p>
                  </a:txBody>
                  <a:tcPr marL="30654" marR="30654" marT="15327" marB="15327"/>
                </a:tc>
                <a:extLst>
                  <a:ext uri="{0D108BD9-81ED-4DB2-BD59-A6C34878D82A}">
                    <a16:rowId xmlns:a16="http://schemas.microsoft.com/office/drawing/2014/main" xmlns="" val="10005"/>
                  </a:ext>
                </a:extLst>
              </a:tr>
              <a:tr h="292137">
                <a:tc>
                  <a:txBody>
                    <a:bodyPr/>
                    <a:lstStyle/>
                    <a:p>
                      <a:r>
                        <a:rPr lang="en-US" sz="1000" dirty="0">
                          <a:latin typeface="Trebuchet MS" pitchFamily="34" charset="0"/>
                        </a:rPr>
                        <a:t>Expansion of Loading</a:t>
                      </a:r>
                      <a:r>
                        <a:rPr lang="en-US" sz="1000" baseline="0" dirty="0">
                          <a:latin typeface="Trebuchet MS" pitchFamily="34" charset="0"/>
                        </a:rPr>
                        <a:t> Docks </a:t>
                      </a:r>
                      <a:endParaRPr lang="en-US" sz="1000" dirty="0">
                        <a:latin typeface="Trebuchet MS" pitchFamily="34" charset="0"/>
                      </a:endParaRPr>
                    </a:p>
                  </a:txBody>
                  <a:tcPr marL="30654" marR="30654" marT="15327" marB="15327"/>
                </a:tc>
                <a:tc>
                  <a:txBody>
                    <a:bodyPr/>
                    <a:lstStyle/>
                    <a:p>
                      <a:r>
                        <a:rPr lang="en-GB" sz="1100" dirty="0">
                          <a:latin typeface="Trebuchet MS" pitchFamily="34" charset="0"/>
                        </a:rPr>
                        <a:t>15</a:t>
                      </a:r>
                      <a:endParaRPr lang="en-US" sz="1100" dirty="0">
                        <a:latin typeface="Trebuchet MS" pitchFamily="34" charset="0"/>
                      </a:endParaRPr>
                    </a:p>
                  </a:txBody>
                  <a:tcPr marL="30654" marR="30654" marT="15327" marB="15327"/>
                </a:tc>
                <a:tc>
                  <a:txBody>
                    <a:bodyPr/>
                    <a:lstStyle/>
                    <a:p>
                      <a:r>
                        <a:rPr lang="en-GB" sz="1100" dirty="0">
                          <a:latin typeface="Trebuchet MS" pitchFamily="34" charset="0"/>
                        </a:rPr>
                        <a:t>10</a:t>
                      </a:r>
                      <a:endParaRPr lang="en-US" sz="1100" dirty="0">
                        <a:latin typeface="Trebuchet MS" pitchFamily="34" charset="0"/>
                      </a:endParaRPr>
                    </a:p>
                  </a:txBody>
                  <a:tcPr marL="30654" marR="30654" marT="15327" marB="15327"/>
                </a:tc>
                <a:tc>
                  <a:txBody>
                    <a:bodyPr/>
                    <a:lstStyle/>
                    <a:p>
                      <a:r>
                        <a:rPr lang="en-US" sz="1100" dirty="0">
                          <a:latin typeface="Trebuchet MS" pitchFamily="34" charset="0"/>
                        </a:rPr>
                        <a:t>04</a:t>
                      </a:r>
                    </a:p>
                  </a:txBody>
                  <a:tcPr marL="30654" marR="30654" marT="15327" marB="15327"/>
                </a:tc>
                <a:extLst>
                  <a:ext uri="{0D108BD9-81ED-4DB2-BD59-A6C34878D82A}">
                    <a16:rowId xmlns:a16="http://schemas.microsoft.com/office/drawing/2014/main" xmlns="" val="10006"/>
                  </a:ext>
                </a:extLst>
              </a:tr>
              <a:tr h="539966">
                <a:tc>
                  <a:txBody>
                    <a:bodyPr/>
                    <a:lstStyle/>
                    <a:p>
                      <a:r>
                        <a:rPr lang="en-US" sz="1100" dirty="0">
                          <a:latin typeface="Trebuchet MS" pitchFamily="34" charset="0"/>
                        </a:rPr>
                        <a:t>Daily</a:t>
                      </a:r>
                      <a:r>
                        <a:rPr lang="en-US" sz="1100" baseline="0" dirty="0">
                          <a:latin typeface="Trebuchet MS" pitchFamily="34" charset="0"/>
                        </a:rPr>
                        <a:t> Managing loading and offloading of vehicles </a:t>
                      </a:r>
                      <a:endParaRPr lang="en-US" sz="1100" dirty="0">
                        <a:latin typeface="Trebuchet MS" pitchFamily="34" charset="0"/>
                      </a:endParaRPr>
                    </a:p>
                  </a:txBody>
                  <a:tcPr marL="30654" marR="30654" marT="15327" marB="15327"/>
                </a:tc>
                <a:tc>
                  <a:txBody>
                    <a:bodyPr/>
                    <a:lstStyle/>
                    <a:p>
                      <a:r>
                        <a:rPr lang="en-US" sz="1100" dirty="0">
                          <a:latin typeface="Trebuchet MS" pitchFamily="34" charset="0"/>
                        </a:rPr>
                        <a:t>+100</a:t>
                      </a:r>
                      <a:r>
                        <a:rPr lang="en-US" sz="1100" baseline="0" dirty="0">
                          <a:latin typeface="Trebuchet MS" pitchFamily="34" charset="0"/>
                        </a:rPr>
                        <a:t> vehicles </a:t>
                      </a:r>
                      <a:endParaRPr lang="en-US" sz="1100" dirty="0">
                        <a:latin typeface="Trebuchet MS" pitchFamily="34" charset="0"/>
                      </a:endParaRPr>
                    </a:p>
                  </a:txBody>
                  <a:tcPr marL="30654" marR="30654" marT="15327" marB="15327"/>
                </a:tc>
                <a:tc>
                  <a:txBody>
                    <a:bodyPr/>
                    <a:lstStyle/>
                    <a:p>
                      <a:r>
                        <a:rPr lang="en-US" sz="1100" dirty="0">
                          <a:latin typeface="Trebuchet MS" pitchFamily="34" charset="0"/>
                        </a:rPr>
                        <a:t>5 vehicles</a:t>
                      </a:r>
                      <a:r>
                        <a:rPr lang="en-US" sz="1100" baseline="0" dirty="0">
                          <a:latin typeface="Trebuchet MS" pitchFamily="34" charset="0"/>
                        </a:rPr>
                        <a:t> </a:t>
                      </a:r>
                      <a:endParaRPr lang="en-US" sz="1100" dirty="0">
                        <a:latin typeface="Trebuchet MS" pitchFamily="34" charset="0"/>
                      </a:endParaRPr>
                    </a:p>
                  </a:txBody>
                  <a:tcPr marL="30654" marR="30654" marT="15327" marB="15327"/>
                </a:tc>
                <a:tc>
                  <a:txBody>
                    <a:bodyPr/>
                    <a:lstStyle/>
                    <a:p>
                      <a:r>
                        <a:rPr lang="en-GB" sz="1100" dirty="0">
                          <a:latin typeface="Trebuchet MS" pitchFamily="34" charset="0"/>
                        </a:rPr>
                        <a:t>+40 Vehicles</a:t>
                      </a:r>
                      <a:endParaRPr lang="en-US" sz="1100" dirty="0">
                        <a:latin typeface="Trebuchet MS" pitchFamily="34" charset="0"/>
                      </a:endParaRPr>
                    </a:p>
                  </a:txBody>
                  <a:tcPr marL="30654" marR="30654" marT="15327" marB="15327"/>
                </a:tc>
                <a:extLst>
                  <a:ext uri="{0D108BD9-81ED-4DB2-BD59-A6C34878D82A}">
                    <a16:rowId xmlns:a16="http://schemas.microsoft.com/office/drawing/2014/main" xmlns="" val="10007"/>
                  </a:ext>
                </a:extLst>
              </a:tr>
              <a:tr h="539966">
                <a:tc>
                  <a:txBody>
                    <a:bodyPr/>
                    <a:lstStyle/>
                    <a:p>
                      <a:r>
                        <a:rPr lang="en-US" sz="1100" dirty="0">
                          <a:latin typeface="Trebuchet MS" pitchFamily="34" charset="0"/>
                        </a:rPr>
                        <a:t>Average Number</a:t>
                      </a:r>
                      <a:r>
                        <a:rPr lang="en-US" sz="1100" baseline="0" dirty="0">
                          <a:latin typeface="Trebuchet MS" pitchFamily="34" charset="0"/>
                        </a:rPr>
                        <a:t> of cases inward monthly </a:t>
                      </a:r>
                      <a:endParaRPr lang="en-US" sz="1100" dirty="0">
                        <a:latin typeface="Trebuchet MS" pitchFamily="34" charset="0"/>
                      </a:endParaRPr>
                    </a:p>
                  </a:txBody>
                  <a:tcPr marL="30654" marR="30654" marT="15327" marB="15327"/>
                </a:tc>
                <a:tc>
                  <a:txBody>
                    <a:bodyPr/>
                    <a:lstStyle/>
                    <a:p>
                      <a:r>
                        <a:rPr lang="en-US" sz="1100" dirty="0">
                          <a:latin typeface="Trebuchet MS" pitchFamily="34" charset="0"/>
                        </a:rPr>
                        <a:t>+850,000 cases </a:t>
                      </a:r>
                    </a:p>
                  </a:txBody>
                  <a:tcPr marL="30654" marR="30654" marT="15327" marB="15327"/>
                </a:tc>
                <a:tc>
                  <a:txBody>
                    <a:bodyPr/>
                    <a:lstStyle/>
                    <a:p>
                      <a:r>
                        <a:rPr lang="en-US" sz="1100" dirty="0">
                          <a:latin typeface="Trebuchet MS" pitchFamily="34" charset="0"/>
                        </a:rPr>
                        <a:t>25,000 cases </a:t>
                      </a:r>
                    </a:p>
                  </a:txBody>
                  <a:tcPr marL="30654" marR="30654" marT="15327" marB="15327"/>
                </a:tc>
                <a:tc>
                  <a:txBody>
                    <a:bodyPr/>
                    <a:lstStyle/>
                    <a:p>
                      <a:r>
                        <a:rPr lang="en-GB" sz="1100" dirty="0">
                          <a:latin typeface="Trebuchet MS" pitchFamily="34" charset="0"/>
                        </a:rPr>
                        <a:t>+700,000</a:t>
                      </a:r>
                      <a:r>
                        <a:rPr lang="en-GB" sz="1100" baseline="0" dirty="0">
                          <a:latin typeface="Trebuchet MS" pitchFamily="34" charset="0"/>
                        </a:rPr>
                        <a:t> cases</a:t>
                      </a:r>
                      <a:endParaRPr lang="en-US" sz="1100" dirty="0">
                        <a:latin typeface="Trebuchet MS" pitchFamily="34" charset="0"/>
                      </a:endParaRPr>
                    </a:p>
                  </a:txBody>
                  <a:tcPr marL="30654" marR="30654" marT="15327" marB="15327"/>
                </a:tc>
                <a:extLst>
                  <a:ext uri="{0D108BD9-81ED-4DB2-BD59-A6C34878D82A}">
                    <a16:rowId xmlns:a16="http://schemas.microsoft.com/office/drawing/2014/main" xmlns="" val="10008"/>
                  </a:ext>
                </a:extLst>
              </a:tr>
              <a:tr h="539966">
                <a:tc>
                  <a:txBody>
                    <a:bodyPr/>
                    <a:lstStyle/>
                    <a:p>
                      <a:r>
                        <a:rPr lang="en-US" sz="1100" dirty="0">
                          <a:latin typeface="Trebuchet MS" pitchFamily="34" charset="0"/>
                        </a:rPr>
                        <a:t>Average number</a:t>
                      </a:r>
                      <a:r>
                        <a:rPr lang="en-US" sz="1100" baseline="0" dirty="0">
                          <a:latin typeface="Trebuchet MS" pitchFamily="34" charset="0"/>
                        </a:rPr>
                        <a:t> of cases outward monthly </a:t>
                      </a:r>
                      <a:endParaRPr lang="en-US" sz="1100" dirty="0">
                        <a:latin typeface="Trebuchet MS" pitchFamily="34" charset="0"/>
                      </a:endParaRPr>
                    </a:p>
                  </a:txBody>
                  <a:tcPr marL="30654" marR="30654" marT="15327" marB="15327"/>
                </a:tc>
                <a:tc>
                  <a:txBody>
                    <a:bodyPr/>
                    <a:lstStyle/>
                    <a:p>
                      <a:r>
                        <a:rPr lang="en-US" sz="1100" dirty="0">
                          <a:latin typeface="Trebuchet MS" pitchFamily="34" charset="0"/>
                        </a:rPr>
                        <a:t>+850,000 cases </a:t>
                      </a:r>
                    </a:p>
                  </a:txBody>
                  <a:tcPr marL="30654" marR="30654" marT="15327" marB="15327"/>
                </a:tc>
                <a:tc>
                  <a:txBody>
                    <a:bodyPr/>
                    <a:lstStyle/>
                    <a:p>
                      <a:r>
                        <a:rPr lang="en-US" sz="1100" dirty="0">
                          <a:latin typeface="Trebuchet MS" pitchFamily="34" charset="0"/>
                        </a:rPr>
                        <a:t>25,000</a:t>
                      </a:r>
                      <a:r>
                        <a:rPr lang="en-US" sz="1100" baseline="0" dirty="0">
                          <a:latin typeface="Trebuchet MS" pitchFamily="34" charset="0"/>
                        </a:rPr>
                        <a:t> cases </a:t>
                      </a:r>
                      <a:endParaRPr lang="en-US" sz="1100" dirty="0">
                        <a:latin typeface="Trebuchet MS" pitchFamily="34" charset="0"/>
                      </a:endParaRPr>
                    </a:p>
                  </a:txBody>
                  <a:tcPr marL="30654" marR="30654" marT="15327" marB="15327"/>
                </a:tc>
                <a:tc>
                  <a:txBody>
                    <a:bodyPr/>
                    <a:lstStyle/>
                    <a:p>
                      <a:r>
                        <a:rPr lang="en-GB" sz="1100" dirty="0">
                          <a:latin typeface="Trebuchet MS" pitchFamily="34" charset="0"/>
                        </a:rPr>
                        <a:t>+700,000</a:t>
                      </a:r>
                      <a:r>
                        <a:rPr lang="en-GB" sz="1100" baseline="0" dirty="0">
                          <a:latin typeface="Trebuchet MS" pitchFamily="34" charset="0"/>
                        </a:rPr>
                        <a:t> cases</a:t>
                      </a:r>
                      <a:endParaRPr lang="en-US" sz="1100" dirty="0">
                        <a:latin typeface="Trebuchet MS" pitchFamily="34" charset="0"/>
                      </a:endParaRPr>
                    </a:p>
                  </a:txBody>
                  <a:tcPr marL="30654" marR="30654" marT="15327" marB="15327"/>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83980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Brief Overview</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pPr algn="just">
              <a:lnSpc>
                <a:spcPct val="107000"/>
              </a:lnSpc>
            </a:pPr>
            <a:r>
              <a:rPr lang="en-US" dirty="0">
                <a:ea typeface="Calibri" panose="020F0502020204030204" pitchFamily="34" charset="0"/>
                <a:cs typeface="Times New Roman" panose="02020603050405020304" pitchFamily="18" charset="0"/>
              </a:rPr>
              <a:t>SANA INDUSTRIES LIMITED was established by </a:t>
            </a:r>
            <a:r>
              <a:rPr lang="en-US" dirty="0">
                <a:ea typeface="Calibri" panose="020F0502020204030204" pitchFamily="34" charset="0"/>
                <a:cs typeface="Times New Roman" panose="02020603050405020304" pitchFamily="18" charset="0"/>
              </a:rPr>
              <a:t>Sanaulla</a:t>
            </a:r>
            <a:r>
              <a:rPr lang="en-US" dirty="0">
                <a:ea typeface="Calibri" panose="020F0502020204030204" pitchFamily="34" charset="0"/>
                <a:cs typeface="Times New Roman" panose="02020603050405020304" pitchFamily="18" charset="0"/>
              </a:rPr>
              <a:t> family in 1988 for manufacturing of man-made blended Fibre Yarns and became a member of Karachi Stock Exchange in 1989. </a:t>
            </a:r>
          </a:p>
          <a:p>
            <a:pPr algn="just">
              <a:lnSpc>
                <a:spcPct val="107000"/>
              </a:lnSpc>
            </a:pPr>
            <a:r>
              <a:rPr lang="en-US" dirty="0">
                <a:ea typeface="Calibri" panose="020F0502020204030204" pitchFamily="34" charset="0"/>
                <a:cs typeface="Times New Roman" panose="02020603050405020304" pitchFamily="18" charset="0"/>
              </a:rPr>
              <a:t>Sana Industries is a well known brand in Yarn Market of Pakistan. Initially it started with the capacity of 12,000 spindles and now its capacity is 32,052 spindles. It innovates rapidly into new products and due to this caters to customers in top and best category in the Fabric Manufacturing segment in Pakistan. </a:t>
            </a:r>
          </a:p>
          <a:p>
            <a:pPr algn="just">
              <a:lnSpc>
                <a:spcPct val="107000"/>
              </a:lnSpc>
            </a:pPr>
            <a:r>
              <a:rPr lang="en-US" dirty="0">
                <a:ea typeface="Calibri" panose="020F0502020204030204" pitchFamily="34" charset="0"/>
                <a:cs typeface="Times New Roman" panose="02020603050405020304" pitchFamily="18" charset="0"/>
              </a:rPr>
              <a:t>In the year 2006 Sana Industries expanded and diversified its business activities by entering into a new line of business i.e. "Temperature controlled warehouse management". </a:t>
            </a:r>
          </a:p>
          <a:p>
            <a:pPr algn="just">
              <a:lnSpc>
                <a:spcPct val="107000"/>
              </a:lnSpc>
            </a:pPr>
            <a:r>
              <a:rPr lang="en-US" dirty="0">
                <a:ea typeface="Calibri" panose="020F0502020204030204" pitchFamily="34" charset="0"/>
                <a:cs typeface="Times New Roman" panose="02020603050405020304" pitchFamily="18" charset="0"/>
              </a:rPr>
              <a:t>It was the first International standard </a:t>
            </a:r>
            <a:r>
              <a:rPr lang="en-US" dirty="0" smtClean="0">
                <a:ea typeface="Calibri" panose="020F0502020204030204" pitchFamily="34" charset="0"/>
                <a:cs typeface="Times New Roman" panose="02020603050405020304" pitchFamily="18" charset="0"/>
              </a:rPr>
              <a:t>temperature </a:t>
            </a:r>
            <a:r>
              <a:rPr lang="en-US" dirty="0">
                <a:ea typeface="Calibri" panose="020F0502020204030204" pitchFamily="34" charset="0"/>
                <a:cs typeface="Times New Roman" panose="02020603050405020304" pitchFamily="18" charset="0"/>
              </a:rPr>
              <a:t>controlled warehouse of Pakistan which had Hazard free </a:t>
            </a:r>
            <a:r>
              <a:rPr lang="en-US" dirty="0" smtClean="0">
                <a:ea typeface="Calibri" panose="020F0502020204030204" pitchFamily="34" charset="0"/>
                <a:cs typeface="Times New Roman" panose="02020603050405020304" pitchFamily="18" charset="0"/>
              </a:rPr>
              <a:t>refrigeration </a:t>
            </a:r>
            <a:r>
              <a:rPr lang="en-US" dirty="0">
                <a:ea typeface="Calibri" panose="020F0502020204030204" pitchFamily="34" charset="0"/>
                <a:cs typeface="Times New Roman" panose="02020603050405020304" pitchFamily="18" charset="0"/>
              </a:rPr>
              <a:t>system</a:t>
            </a:r>
            <a:r>
              <a:rPr lang="en-US" dirty="0" smtClean="0">
                <a:ea typeface="Calibri" panose="020F0502020204030204" pitchFamily="34"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a:p>
            <a:pPr algn="just">
              <a:lnSpc>
                <a:spcPct val="107000"/>
              </a:lnSpc>
            </a:pPr>
            <a:r>
              <a:rPr lang="en-US" dirty="0">
                <a:ea typeface="Calibri" panose="020F0502020204030204" pitchFamily="34" charset="0"/>
                <a:cs typeface="Times New Roman" panose="02020603050405020304" pitchFamily="18" charset="0"/>
              </a:rPr>
              <a:t>In April 2017, the Company had branched out its Cold Storage business to its subsidiary “Sana Logistics (Private) Limited”, and currently holds 70% of the total holdings of Sana Logistics (Private) Limited.</a:t>
            </a:r>
          </a:p>
          <a:p>
            <a:pPr marL="0" indent="0">
              <a:spcBef>
                <a:spcPts val="0"/>
              </a:spcBef>
              <a:spcAft>
                <a:spcPts val="600"/>
              </a:spcAft>
              <a:buNone/>
            </a:pPr>
            <a:endParaRPr lang="en-US" dirty="0"/>
          </a:p>
        </p:txBody>
      </p:sp>
    </p:spTree>
    <p:extLst>
      <p:ext uri="{BB962C8B-B14F-4D97-AF65-F5344CB8AC3E}">
        <p14:creationId xmlns:p14="http://schemas.microsoft.com/office/powerpoint/2010/main" val="1622832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Strategic Location</a:t>
            </a:r>
            <a:endParaRPr lang="en-US" dirty="0">
              <a:solidFill>
                <a:schemeClr val="tx2"/>
              </a:solidFill>
            </a:endParaRPr>
          </a:p>
        </p:txBody>
      </p:sp>
      <p:pic>
        <p:nvPicPr>
          <p:cNvPr id="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1295400"/>
            <a:ext cx="7239000" cy="44597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270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Our Valued Customers</a:t>
            </a:r>
            <a:endParaRPr lang="en-US" dirty="0">
              <a:solidFill>
                <a:schemeClr val="tx2"/>
              </a:solidFill>
            </a:endParaRPr>
          </a:p>
        </p:txBody>
      </p:sp>
      <p:pic>
        <p:nvPicPr>
          <p:cNvPr id="3" name="Content Placeholder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3300" y="3257045"/>
            <a:ext cx="1626706" cy="632261"/>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7373" y="2021337"/>
            <a:ext cx="1981802" cy="33093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01650" y="1962979"/>
            <a:ext cx="1627065" cy="38928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0006" y="1846043"/>
            <a:ext cx="844975" cy="93454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4329" y="1581780"/>
            <a:ext cx="2057942" cy="1463068"/>
          </a:xfrm>
          <a:prstGeom prst="rect">
            <a:avLst/>
          </a:prstGeom>
        </p:spPr>
      </p:pic>
      <p:pic>
        <p:nvPicPr>
          <p:cNvPr id="8" name="Picture 7"/>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425344" y="4620549"/>
            <a:ext cx="1269901" cy="956752"/>
          </a:xfrm>
          <a:prstGeom prst="rect">
            <a:avLst/>
          </a:prstGeom>
        </p:spPr>
      </p:pic>
      <p:pic>
        <p:nvPicPr>
          <p:cNvPr id="9" name="Picture 8"/>
          <p:cNvPicPr>
            <a:picLocks noChangeAspect="1"/>
          </p:cNvPicPr>
          <p:nvPr/>
        </p:nvPicPr>
        <p:blipFill>
          <a:blip r:embed="rId8">
            <a:clrChange>
              <a:clrFrom>
                <a:srgbClr val="FFFFFF"/>
              </a:clrFrom>
              <a:clrTo>
                <a:srgbClr val="FFFFFF">
                  <a:alpha val="0"/>
                </a:srgbClr>
              </a:clrTo>
            </a:clrChange>
          </a:blip>
          <a:stretch>
            <a:fillRect/>
          </a:stretch>
        </p:blipFill>
        <p:spPr>
          <a:xfrm>
            <a:off x="575640" y="4558606"/>
            <a:ext cx="2424882" cy="1074735"/>
          </a:xfrm>
          <a:prstGeom prst="rect">
            <a:avLst/>
          </a:prstGeom>
        </p:spPr>
      </p:pic>
      <p:pic>
        <p:nvPicPr>
          <p:cNvPr id="10" name="Picture 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788437" y="3201134"/>
            <a:ext cx="1339951" cy="998567"/>
          </a:xfrm>
          <a:prstGeom prst="rect">
            <a:avLst/>
          </a:prstGeom>
        </p:spPr>
      </p:pic>
      <p:pic>
        <p:nvPicPr>
          <p:cNvPr id="11" name="Picture 10"/>
          <p:cNvPicPr>
            <a:picLocks noChangeAspect="1"/>
          </p:cNvPicPr>
          <p:nvPr/>
        </p:nvPicPr>
        <p:blipFill>
          <a:blip r:embed="rId10"/>
          <a:stretch>
            <a:fillRect/>
          </a:stretch>
        </p:blipFill>
        <p:spPr>
          <a:xfrm>
            <a:off x="3988234" y="3201134"/>
            <a:ext cx="1728158" cy="915180"/>
          </a:xfrm>
          <a:prstGeom prst="rect">
            <a:avLst/>
          </a:prstGeom>
        </p:spPr>
      </p:pic>
      <p:pic>
        <p:nvPicPr>
          <p:cNvPr id="12" name="Picture 11"/>
          <p:cNvPicPr>
            <a:picLocks noChangeAspect="1"/>
          </p:cNvPicPr>
          <p:nvPr/>
        </p:nvPicPr>
        <p:blipFill rotWithShape="1">
          <a:blip r:embed="rId11">
            <a:extLst>
              <a:ext uri="{28A0092B-C50C-407E-A947-70E740481C1C}">
                <a14:useLocalDpi xmlns:a14="http://schemas.microsoft.com/office/drawing/2010/main" val="0"/>
              </a:ext>
            </a:extLst>
          </a:blip>
          <a:srcRect l="23598" t="21085" r="23597" b="25903"/>
          <a:stretch/>
        </p:blipFill>
        <p:spPr>
          <a:xfrm>
            <a:off x="3101650" y="4620833"/>
            <a:ext cx="2412485" cy="83820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16392" y="4558958"/>
            <a:ext cx="1079933" cy="1079933"/>
          </a:xfrm>
          <a:prstGeom prst="rect">
            <a:avLst/>
          </a:prstGeom>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r="48693"/>
          <a:stretch/>
        </p:blipFill>
        <p:spPr>
          <a:xfrm>
            <a:off x="153066" y="3289327"/>
            <a:ext cx="1883829" cy="1005645"/>
          </a:xfrm>
          <a:prstGeom prst="rect">
            <a:avLst/>
          </a:prstGeom>
        </p:spPr>
      </p:pic>
      <p:pic>
        <p:nvPicPr>
          <p:cNvPr id="15" name="Picture 14"/>
          <p:cNvPicPr>
            <a:picLocks noChangeAspect="1"/>
          </p:cNvPicPr>
          <p:nvPr/>
        </p:nvPicPr>
        <p:blipFill rotWithShape="1">
          <a:blip r:embed="rId14" cstate="print">
            <a:extLst>
              <a:ext uri="{28A0092B-C50C-407E-A947-70E740481C1C}">
                <a14:useLocalDpi xmlns:a14="http://schemas.microsoft.com/office/drawing/2010/main" val="0"/>
              </a:ext>
            </a:extLst>
          </a:blip>
          <a:srcRect l="9718" t="32082" r="9309" b="30492"/>
          <a:stretch/>
        </p:blipFill>
        <p:spPr>
          <a:xfrm>
            <a:off x="7387600" y="1962979"/>
            <a:ext cx="1413649" cy="395822"/>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25344" y="3044848"/>
            <a:ext cx="1445563" cy="1154854"/>
          </a:xfrm>
          <a:prstGeom prst="rect">
            <a:avLst/>
          </a:prstGeom>
        </p:spPr>
      </p:pic>
    </p:spTree>
    <p:extLst>
      <p:ext uri="{BB962C8B-B14F-4D97-AF65-F5344CB8AC3E}">
        <p14:creationId xmlns:p14="http://schemas.microsoft.com/office/powerpoint/2010/main" val="153208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Scope of </a:t>
            </a:r>
            <a:r>
              <a:rPr lang="en-US" dirty="0" smtClean="0">
                <a:solidFill>
                  <a:schemeClr val="tx2"/>
                </a:solidFill>
              </a:rPr>
              <a:t>Services</a:t>
            </a:r>
            <a:endParaRPr lang="en-US" dirty="0"/>
          </a:p>
        </p:txBody>
      </p:sp>
      <p:sp>
        <p:nvSpPr>
          <p:cNvPr id="3" name="TextBox 2"/>
          <p:cNvSpPr txBox="1"/>
          <p:nvPr/>
        </p:nvSpPr>
        <p:spPr>
          <a:xfrm>
            <a:off x="304800" y="1349276"/>
            <a:ext cx="8305800" cy="2308324"/>
          </a:xfrm>
          <a:prstGeom prst="rect">
            <a:avLst/>
          </a:prstGeom>
          <a:noFill/>
        </p:spPr>
        <p:txBody>
          <a:bodyPr wrap="square" rtlCol="0">
            <a:spAutoFit/>
          </a:bodyPr>
          <a:lstStyle/>
          <a:p>
            <a:pPr marL="285750" indent="-285750">
              <a:buFont typeface="Arial" pitchFamily="34" charset="0"/>
              <a:buChar char="•"/>
            </a:pPr>
            <a:r>
              <a:rPr lang="en-US" dirty="0" smtClean="0">
                <a:latin typeface="Trebuchet MS" pitchFamily="34" charset="0"/>
              </a:rPr>
              <a:t>Complete </a:t>
            </a:r>
            <a:r>
              <a:rPr lang="en-US" dirty="0">
                <a:latin typeface="Trebuchet MS" pitchFamily="34" charset="0"/>
              </a:rPr>
              <a:t>management of warehouse  </a:t>
            </a:r>
          </a:p>
          <a:p>
            <a:pPr marL="285750" indent="-285750">
              <a:buFont typeface="Arial" pitchFamily="34" charset="0"/>
              <a:buChar char="•"/>
            </a:pPr>
            <a:r>
              <a:rPr lang="en-US" dirty="0">
                <a:latin typeface="Trebuchet MS" pitchFamily="34" charset="0"/>
              </a:rPr>
              <a:t>Loading and Offloading Stock at the warehouse</a:t>
            </a:r>
          </a:p>
          <a:p>
            <a:pPr marL="285750" indent="-285750">
              <a:buFont typeface="Arial" pitchFamily="34" charset="0"/>
              <a:buChar char="•"/>
            </a:pPr>
            <a:r>
              <a:rPr lang="en-US" dirty="0">
                <a:latin typeface="Trebuchet MS" pitchFamily="34" charset="0"/>
              </a:rPr>
              <a:t>Picking, put away, staging, quality check, dispatching, </a:t>
            </a:r>
            <a:r>
              <a:rPr lang="en-US" dirty="0" smtClean="0">
                <a:latin typeface="Trebuchet MS" pitchFamily="34" charset="0"/>
              </a:rPr>
              <a:t>receiving</a:t>
            </a:r>
          </a:p>
          <a:p>
            <a:pPr marL="285750" indent="-285750">
              <a:buFont typeface="Arial" pitchFamily="34" charset="0"/>
              <a:buChar char="•"/>
            </a:pPr>
            <a:r>
              <a:rPr lang="en-US" dirty="0" smtClean="0">
                <a:latin typeface="Trebuchet MS" pitchFamily="34" charset="0"/>
              </a:rPr>
              <a:t>Inventory management &amp; traceability</a:t>
            </a:r>
          </a:p>
          <a:p>
            <a:pPr marL="285750" indent="-285750">
              <a:buFont typeface="Arial" pitchFamily="34" charset="0"/>
              <a:buChar char="•"/>
            </a:pPr>
            <a:r>
              <a:rPr lang="en-US" dirty="0" smtClean="0">
                <a:latin typeface="Trebuchet MS" pitchFamily="34" charset="0"/>
              </a:rPr>
              <a:t>Record </a:t>
            </a:r>
            <a:r>
              <a:rPr lang="en-US" dirty="0">
                <a:latin typeface="Trebuchet MS" pitchFamily="34" charset="0"/>
              </a:rPr>
              <a:t>keeping</a:t>
            </a:r>
          </a:p>
          <a:p>
            <a:pPr marL="285750" indent="-285750">
              <a:buFont typeface="Arial" pitchFamily="34" charset="0"/>
              <a:buChar char="•"/>
            </a:pPr>
            <a:r>
              <a:rPr lang="en-US" dirty="0">
                <a:latin typeface="Trebuchet MS" pitchFamily="34" charset="0"/>
              </a:rPr>
              <a:t>Quality Management </a:t>
            </a:r>
          </a:p>
          <a:p>
            <a:pPr marL="285750" indent="-285750">
              <a:buFont typeface="Arial" pitchFamily="34" charset="0"/>
              <a:buChar char="•"/>
            </a:pPr>
            <a:r>
              <a:rPr lang="en-US" dirty="0">
                <a:latin typeface="Trebuchet MS" pitchFamily="34" charset="0"/>
              </a:rPr>
              <a:t>Pest Control </a:t>
            </a:r>
          </a:p>
          <a:p>
            <a:pPr marL="285750" indent="-285750">
              <a:buFont typeface="Arial" pitchFamily="34" charset="0"/>
              <a:buChar char="•"/>
            </a:pPr>
            <a:r>
              <a:rPr lang="en-US" dirty="0">
                <a:latin typeface="Trebuchet MS" pitchFamily="34" charset="0"/>
              </a:rPr>
              <a:t>Inventory reports</a:t>
            </a:r>
          </a:p>
        </p:txBody>
      </p:sp>
    </p:spTree>
    <p:extLst>
      <p:ext uri="{BB962C8B-B14F-4D97-AF65-F5344CB8AC3E}">
        <p14:creationId xmlns:p14="http://schemas.microsoft.com/office/powerpoint/2010/main" val="1124396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Future Outlook</a:t>
            </a:r>
            <a:endParaRPr lang="en-US" dirty="0">
              <a:solidFill>
                <a:schemeClr val="tx2"/>
              </a:solidFill>
            </a:endParaRPr>
          </a:p>
        </p:txBody>
      </p:sp>
      <p:sp>
        <p:nvSpPr>
          <p:cNvPr id="3" name="Content Placeholder 2"/>
          <p:cNvSpPr>
            <a:spLocks noGrp="1"/>
          </p:cNvSpPr>
          <p:nvPr>
            <p:ph idx="1"/>
          </p:nvPr>
        </p:nvSpPr>
        <p:spPr/>
        <p:txBody>
          <a:bodyPr/>
          <a:lstStyle/>
          <a:p>
            <a:r>
              <a:rPr lang="en-US" dirty="0"/>
              <a:t>The management has a neutral to positive view of </a:t>
            </a:r>
            <a:r>
              <a:rPr lang="en-US" dirty="0" smtClean="0"/>
              <a:t>the future</a:t>
            </a:r>
            <a:r>
              <a:rPr lang="en-US" dirty="0"/>
              <a:t>, if the local tax system is made easier and accepted by the masses, business will shift towards the organized sector and this will </a:t>
            </a:r>
            <a:r>
              <a:rPr lang="en-US" dirty="0" smtClean="0"/>
              <a:t>beneficial for Company.</a:t>
            </a:r>
          </a:p>
          <a:p>
            <a:r>
              <a:rPr lang="en-US" dirty="0" smtClean="0"/>
              <a:t>The company is planning to expand its production capacity by ~15%, which will be finalized by next year.</a:t>
            </a:r>
          </a:p>
          <a:p>
            <a:r>
              <a:rPr lang="en-US" dirty="0" smtClean="0"/>
              <a:t>The management is also considering to diversify its product portfolio.</a:t>
            </a:r>
            <a:endParaRPr lang="en-US" dirty="0"/>
          </a:p>
        </p:txBody>
      </p:sp>
    </p:spTree>
    <p:extLst>
      <p:ext uri="{BB962C8B-B14F-4D97-AF65-F5344CB8AC3E}">
        <p14:creationId xmlns:p14="http://schemas.microsoft.com/office/powerpoint/2010/main" val="532611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5683" y="2551685"/>
            <a:ext cx="3532635" cy="1754326"/>
          </a:xfrm>
          <a:prstGeom prst="rect">
            <a:avLst/>
          </a:prstGeom>
          <a:noFill/>
        </p:spPr>
        <p:txBody>
          <a:bodyPr wrap="none" lIns="91440" tIns="45720" rIns="91440" bIns="45720">
            <a:spAutoFit/>
          </a:bodyPr>
          <a:lstStyle/>
          <a:p>
            <a:pPr algn="ctr"/>
            <a:r>
              <a:rPr lang="en-US" sz="5400" b="1" dirty="0" smtClean="0">
                <a:ln w="17780" cmpd="sng">
                  <a:solidFill>
                    <a:schemeClr val="accent1">
                      <a:tint val="3000"/>
                    </a:schemeClr>
                  </a:solidFill>
                  <a:prstDash val="solid"/>
                  <a:miter lim="800000"/>
                </a:ln>
                <a:solidFill>
                  <a:schemeClr val="tx2"/>
                </a:solidFill>
                <a:effectLst>
                  <a:outerShdw blurRad="55000" dist="50800" dir="5400000" algn="tl">
                    <a:srgbClr val="000000">
                      <a:alpha val="33000"/>
                    </a:srgbClr>
                  </a:outerShdw>
                </a:effectLst>
                <a:latin typeface="Trebuchet MS" pitchFamily="34" charset="0"/>
              </a:rPr>
              <a:t>Thank You</a:t>
            </a:r>
          </a:p>
          <a:p>
            <a:pPr algn="ctr"/>
            <a:r>
              <a:rPr lang="en-US" sz="5400" b="1" dirty="0" smtClean="0">
                <a:ln w="17780" cmpd="sng">
                  <a:solidFill>
                    <a:schemeClr val="accent1">
                      <a:tint val="3000"/>
                    </a:schemeClr>
                  </a:solidFill>
                  <a:prstDash val="solid"/>
                  <a:miter lim="800000"/>
                </a:ln>
                <a:solidFill>
                  <a:schemeClr val="tx2"/>
                </a:solidFill>
                <a:effectLst>
                  <a:outerShdw blurRad="55000" dist="50800" dir="5400000" algn="tl">
                    <a:srgbClr val="000000">
                      <a:alpha val="33000"/>
                    </a:srgbClr>
                  </a:outerShdw>
                </a:effectLst>
                <a:latin typeface="Trebuchet MS" pitchFamily="34" charset="0"/>
              </a:rPr>
              <a:t>Q&amp;A</a:t>
            </a:r>
            <a:endParaRPr lang="en-US" sz="5400" b="1" dirty="0">
              <a:ln w="17780" cmpd="sng">
                <a:solidFill>
                  <a:schemeClr val="accent1">
                    <a:tint val="3000"/>
                  </a:schemeClr>
                </a:solidFill>
                <a:prstDash val="solid"/>
                <a:miter lim="800000"/>
              </a:ln>
              <a:solidFill>
                <a:schemeClr val="tx2"/>
              </a:solidFill>
              <a:effectLst>
                <a:outerShdw blurRad="55000" dist="50800" dir="5400000" algn="tl">
                  <a:srgbClr val="000000">
                    <a:alpha val="33000"/>
                  </a:srgbClr>
                </a:outerShdw>
              </a:effectLst>
              <a:latin typeface="Trebuchet MS" pitchFamily="34" charset="0"/>
            </a:endParaRPr>
          </a:p>
        </p:txBody>
      </p:sp>
    </p:spTree>
    <p:extLst>
      <p:ext uri="{BB962C8B-B14F-4D97-AF65-F5344CB8AC3E}">
        <p14:creationId xmlns:p14="http://schemas.microsoft.com/office/powerpoint/2010/main" val="3054989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Company Insights</a:t>
            </a:r>
            <a:endParaRPr lang="en-US" dirty="0">
              <a:solidFill>
                <a:schemeClr val="tx2"/>
              </a:solidFill>
            </a:endParaRPr>
          </a:p>
        </p:txBody>
      </p:sp>
      <p:sp>
        <p:nvSpPr>
          <p:cNvPr id="3" name="Content Placeholder 2"/>
          <p:cNvSpPr>
            <a:spLocks noGrp="1"/>
          </p:cNvSpPr>
          <p:nvPr>
            <p:ph idx="1"/>
          </p:nvPr>
        </p:nvSpPr>
        <p:spPr/>
        <p:txBody>
          <a:bodyPr/>
          <a:lstStyle/>
          <a:p>
            <a:pPr marL="514350" indent="-514350" algn="just">
              <a:buFont typeface="Wingdings" pitchFamily="2" charset="2"/>
              <a:buChar char="v"/>
            </a:pPr>
            <a:r>
              <a:rPr lang="en-US" sz="1600" dirty="0">
                <a:solidFill>
                  <a:sysClr val="windowText" lastClr="000000"/>
                </a:solidFill>
              </a:rPr>
              <a:t>The company has consolidated in the past years and is ready for an aggressive expansion in future.</a:t>
            </a:r>
          </a:p>
          <a:p>
            <a:pPr marL="514350" indent="-514350" algn="just">
              <a:buFont typeface="Wingdings" pitchFamily="2" charset="2"/>
              <a:buChar char="v"/>
            </a:pPr>
            <a:r>
              <a:rPr lang="en-US" sz="1600" u="sng" dirty="0">
                <a:solidFill>
                  <a:sysClr val="windowText" lastClr="000000"/>
                </a:solidFill>
              </a:rPr>
              <a:t>Unit 1:</a:t>
            </a:r>
          </a:p>
          <a:p>
            <a:pPr marL="914400" lvl="1" indent="-457200" algn="just">
              <a:buFont typeface="Wingdings" panose="05000000000000000000" pitchFamily="2" charset="2"/>
              <a:buChar char="§"/>
            </a:pPr>
            <a:r>
              <a:rPr lang="en-US" sz="1600" dirty="0">
                <a:solidFill>
                  <a:sysClr val="windowText" lastClr="000000"/>
                </a:solidFill>
              </a:rPr>
              <a:t>Installed in 1988.</a:t>
            </a:r>
          </a:p>
          <a:p>
            <a:pPr marL="914400" lvl="1" indent="-457200" algn="just">
              <a:buFont typeface="Wingdings" panose="05000000000000000000" pitchFamily="2" charset="2"/>
              <a:buChar char="§"/>
            </a:pPr>
            <a:r>
              <a:rPr lang="en-US" sz="1600" dirty="0">
                <a:solidFill>
                  <a:sysClr val="windowText" lastClr="000000"/>
                </a:solidFill>
              </a:rPr>
              <a:t>Upgraded between 2003 to 2006.</a:t>
            </a:r>
          </a:p>
          <a:p>
            <a:pPr marL="914400" lvl="1" indent="-457200" algn="just">
              <a:buFont typeface="Wingdings" panose="05000000000000000000" pitchFamily="2" charset="2"/>
              <a:buChar char="§"/>
            </a:pPr>
            <a:r>
              <a:rPr lang="en-US" sz="1600" dirty="0">
                <a:solidFill>
                  <a:sysClr val="windowText" lastClr="000000"/>
                </a:solidFill>
              </a:rPr>
              <a:t>Capacity – 20,500 spindles</a:t>
            </a:r>
          </a:p>
          <a:p>
            <a:pPr marL="457200" indent="-457200" algn="just">
              <a:buFont typeface="Wingdings" panose="05000000000000000000" pitchFamily="2" charset="2"/>
              <a:buChar char="v"/>
            </a:pPr>
            <a:r>
              <a:rPr lang="en-US" sz="1600" dirty="0">
                <a:solidFill>
                  <a:sysClr val="windowText" lastClr="000000"/>
                </a:solidFill>
              </a:rPr>
              <a:t> </a:t>
            </a:r>
            <a:r>
              <a:rPr lang="en-US" sz="1600" u="sng" dirty="0">
                <a:solidFill>
                  <a:sysClr val="windowText" lastClr="000000"/>
                </a:solidFill>
              </a:rPr>
              <a:t>Unit 2:</a:t>
            </a:r>
          </a:p>
          <a:p>
            <a:pPr marL="914400" lvl="1" indent="-457200" algn="just">
              <a:buFont typeface="Wingdings" panose="05000000000000000000" pitchFamily="2" charset="2"/>
              <a:buChar char="§"/>
            </a:pPr>
            <a:r>
              <a:rPr lang="en-US" sz="1600" dirty="0">
                <a:solidFill>
                  <a:sysClr val="windowText" lastClr="000000"/>
                </a:solidFill>
              </a:rPr>
              <a:t>Installed in 1992.</a:t>
            </a:r>
          </a:p>
          <a:p>
            <a:pPr marL="914400" lvl="1" indent="-457200" algn="just">
              <a:buFont typeface="Wingdings" panose="05000000000000000000" pitchFamily="2" charset="2"/>
              <a:buChar char="§"/>
            </a:pPr>
            <a:r>
              <a:rPr lang="en-US" sz="1600" dirty="0">
                <a:solidFill>
                  <a:sysClr val="windowText" lastClr="000000"/>
                </a:solidFill>
              </a:rPr>
              <a:t>Upgraded between 2016 to 2018.</a:t>
            </a:r>
          </a:p>
          <a:p>
            <a:pPr marL="914400" lvl="1" indent="-457200" algn="just">
              <a:buFont typeface="Wingdings" panose="05000000000000000000" pitchFamily="2" charset="2"/>
              <a:buChar char="§"/>
            </a:pPr>
            <a:r>
              <a:rPr lang="en-US" sz="1600" dirty="0">
                <a:solidFill>
                  <a:sysClr val="windowText" lastClr="000000"/>
                </a:solidFill>
              </a:rPr>
              <a:t>Capacity – 11,500 spindles</a:t>
            </a:r>
          </a:p>
          <a:p>
            <a:endParaRPr lang="en-US" dirty="0"/>
          </a:p>
        </p:txBody>
      </p:sp>
    </p:spTree>
    <p:extLst>
      <p:ext uri="{BB962C8B-B14F-4D97-AF65-F5344CB8AC3E}">
        <p14:creationId xmlns:p14="http://schemas.microsoft.com/office/powerpoint/2010/main" val="2003648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Management Information</a:t>
            </a:r>
            <a:endParaRPr lang="en-US" dirty="0">
              <a:solidFill>
                <a:schemeClr val="tx2"/>
              </a:solidFill>
            </a:endParaRPr>
          </a:p>
        </p:txBody>
      </p:sp>
      <p:sp>
        <p:nvSpPr>
          <p:cNvPr id="3" name="Text Placeholder 2"/>
          <p:cNvSpPr>
            <a:spLocks noGrp="1"/>
          </p:cNvSpPr>
          <p:nvPr>
            <p:ph type="body" idx="1"/>
          </p:nvPr>
        </p:nvSpPr>
        <p:spPr>
          <a:xfrm>
            <a:off x="76200" y="1332193"/>
            <a:ext cx="4421038" cy="320040"/>
          </a:xfrm>
        </p:spPr>
        <p:txBody>
          <a:bodyPr>
            <a:normAutofit lnSpcReduction="10000"/>
          </a:bodyPr>
          <a:lstStyle/>
          <a:p>
            <a:r>
              <a:rPr lang="en-US" sz="1600" dirty="0" smtClean="0"/>
              <a:t>Board of Directors</a:t>
            </a:r>
            <a:endParaRPr lang="en-US" sz="16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533416322"/>
              </p:ext>
            </p:extLst>
          </p:nvPr>
        </p:nvGraphicFramePr>
        <p:xfrm>
          <a:off x="76200" y="1697038"/>
          <a:ext cx="4419600" cy="2595880"/>
        </p:xfrm>
        <a:graphic>
          <a:graphicData uri="http://schemas.openxmlformats.org/drawingml/2006/table">
            <a:tbl>
              <a:tblPr firstRow="1" bandRow="1">
                <a:tableStyleId>{68D230F3-CF80-4859-8CE7-A43EE81993B5}</a:tableStyleId>
              </a:tblPr>
              <a:tblGrid>
                <a:gridCol w="2889549"/>
                <a:gridCol w="1530051"/>
              </a:tblGrid>
              <a:tr h="370840">
                <a:tc>
                  <a:txBody>
                    <a:bodyPr/>
                    <a:lstStyle/>
                    <a:p>
                      <a:r>
                        <a:rPr lang="en-US" sz="1400" b="0" dirty="0" smtClean="0">
                          <a:latin typeface="Trebuchet MS" pitchFamily="34" charset="0"/>
                        </a:rPr>
                        <a:t>Mr. Mohammed Younus Nawab</a:t>
                      </a:r>
                      <a:endParaRPr lang="en-US" sz="1400" b="0" dirty="0">
                        <a:latin typeface="Trebuchet MS" pitchFamily="34" charset="0"/>
                      </a:endParaRPr>
                    </a:p>
                  </a:txBody>
                  <a:tcPr anchor="ctr">
                    <a:lnB w="12700" cmpd="sng">
                      <a:noFill/>
                    </a:lnB>
                  </a:tcPr>
                </a:tc>
                <a:tc>
                  <a:txBody>
                    <a:bodyPr/>
                    <a:lstStyle/>
                    <a:p>
                      <a:r>
                        <a:rPr lang="en-US" sz="1400" b="0" dirty="0" smtClean="0">
                          <a:latin typeface="Trebuchet MS" pitchFamily="34" charset="0"/>
                        </a:rPr>
                        <a:t>Chairman</a:t>
                      </a:r>
                      <a:endParaRPr lang="en-US" sz="1400" b="0" dirty="0">
                        <a:latin typeface="Trebuchet MS" pitchFamily="34" charset="0"/>
                      </a:endParaRPr>
                    </a:p>
                  </a:txBody>
                  <a:tcPr anchor="ctr">
                    <a:lnB w="12700" cmpd="sng">
                      <a:noFill/>
                    </a:lnB>
                  </a:tcPr>
                </a:tc>
              </a:tr>
              <a:tr h="370840">
                <a:tc>
                  <a:txBody>
                    <a:bodyPr/>
                    <a:lstStyle/>
                    <a:p>
                      <a:r>
                        <a:rPr lang="en-US" sz="1400" dirty="0" smtClean="0">
                          <a:latin typeface="Trebuchet MS" pitchFamily="34" charset="0"/>
                        </a:rPr>
                        <a:t>Mr. Ibrahim Younus</a:t>
                      </a:r>
                      <a:endParaRPr lang="en-US" sz="1400" dirty="0">
                        <a:latin typeface="Trebuchet MS" pitchFamily="34" charset="0"/>
                      </a:endParaRP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r>
                        <a:rPr lang="en-US" sz="1400" dirty="0" smtClean="0">
                          <a:latin typeface="Trebuchet MS" pitchFamily="34" charset="0"/>
                        </a:rPr>
                        <a:t>Director</a:t>
                      </a:r>
                      <a:endParaRPr lang="en-US" sz="1400" dirty="0">
                        <a:latin typeface="Trebuchet MS" pitchFamily="34" charset="0"/>
                      </a:endParaRPr>
                    </a:p>
                  </a:txBody>
                  <a:tcPr anchor="ctr">
                    <a:lnL>
                      <a:noFill/>
                    </a:lnL>
                    <a:lnR>
                      <a:noFill/>
                    </a:lnR>
                    <a:lnT w="12700" cmpd="sng">
                      <a:noFill/>
                    </a:lnT>
                    <a:lnB>
                      <a:noFill/>
                    </a:lnB>
                    <a:lnTlToBr w="12700" cmpd="sng">
                      <a:noFill/>
                      <a:prstDash val="solid"/>
                    </a:lnTlToBr>
                    <a:lnBlToTr w="12700" cmpd="sng">
                      <a:noFill/>
                      <a:prstDash val="solid"/>
                    </a:lnBlToTr>
                  </a:tcPr>
                </a:tc>
              </a:tr>
              <a:tr h="370840">
                <a:tc>
                  <a:txBody>
                    <a:bodyPr/>
                    <a:lstStyle/>
                    <a:p>
                      <a:r>
                        <a:rPr lang="en-US" sz="1400" dirty="0" smtClean="0">
                          <a:latin typeface="Trebuchet MS" pitchFamily="34" charset="0"/>
                        </a:rPr>
                        <a:t>Mr. Ismail Younus</a:t>
                      </a:r>
                      <a:endParaRPr lang="en-US" sz="1400" dirty="0">
                        <a:latin typeface="Trebuchet MS" pitchFamily="34" charset="0"/>
                      </a:endParaRPr>
                    </a:p>
                  </a:txBody>
                  <a:tcPr anchor="ctr">
                    <a:lnT>
                      <a:noFill/>
                    </a:lnT>
                  </a:tcPr>
                </a:tc>
                <a:tc>
                  <a:txBody>
                    <a:bodyPr/>
                    <a:lstStyle/>
                    <a:p>
                      <a:r>
                        <a:rPr lang="en-US" sz="1400" dirty="0" smtClean="0">
                          <a:latin typeface="Trebuchet MS" pitchFamily="34" charset="0"/>
                        </a:rPr>
                        <a:t>Director</a:t>
                      </a:r>
                      <a:endParaRPr lang="en-US" sz="1400" dirty="0">
                        <a:latin typeface="Trebuchet MS" pitchFamily="34" charset="0"/>
                      </a:endParaRPr>
                    </a:p>
                  </a:txBody>
                  <a:tcPr anchor="ctr">
                    <a:lnT>
                      <a:noFill/>
                    </a:lnT>
                  </a:tcPr>
                </a:tc>
              </a:tr>
              <a:tr h="370840">
                <a:tc>
                  <a:txBody>
                    <a:bodyPr/>
                    <a:lstStyle/>
                    <a:p>
                      <a:r>
                        <a:rPr lang="en-US" sz="1400" dirty="0" smtClean="0">
                          <a:latin typeface="Trebuchet MS" pitchFamily="34" charset="0"/>
                        </a:rPr>
                        <a:t>Mr. Muhammad Faizanullah</a:t>
                      </a:r>
                      <a:endParaRPr lang="en-US" sz="1400" dirty="0">
                        <a:latin typeface="Trebuchet MS" pitchFamily="34" charset="0"/>
                      </a:endParaRPr>
                    </a:p>
                  </a:txBody>
                  <a:tcPr anchor="ctr"/>
                </a:tc>
                <a:tc>
                  <a:txBody>
                    <a:bodyPr/>
                    <a:lstStyle/>
                    <a:p>
                      <a:r>
                        <a:rPr lang="en-US" sz="1400" dirty="0" smtClean="0">
                          <a:latin typeface="Trebuchet MS" pitchFamily="34" charset="0"/>
                        </a:rPr>
                        <a:t>Director</a:t>
                      </a:r>
                      <a:endParaRPr lang="en-US" sz="1400" dirty="0">
                        <a:latin typeface="Trebuchet MS" pitchFamily="34" charset="0"/>
                      </a:endParaRPr>
                    </a:p>
                  </a:txBody>
                  <a:tcPr anchor="ctr"/>
                </a:tc>
              </a:tr>
              <a:tr h="370840">
                <a:tc>
                  <a:txBody>
                    <a:bodyPr/>
                    <a:lstStyle/>
                    <a:p>
                      <a:r>
                        <a:rPr lang="en-US" sz="1400" dirty="0" smtClean="0">
                          <a:latin typeface="Trebuchet MS" pitchFamily="34" charset="0"/>
                        </a:rPr>
                        <a:t>Mr. Mohammad Ashfaq</a:t>
                      </a:r>
                      <a:endParaRPr lang="en-US" sz="1400" dirty="0">
                        <a:latin typeface="Trebuchet MS" pitchFamily="34" charset="0"/>
                      </a:endParaRPr>
                    </a:p>
                  </a:txBody>
                  <a:tcPr anchor="ctr"/>
                </a:tc>
                <a:tc>
                  <a:txBody>
                    <a:bodyPr/>
                    <a:lstStyle/>
                    <a:p>
                      <a:r>
                        <a:rPr lang="en-US" sz="1400" dirty="0" smtClean="0">
                          <a:latin typeface="Trebuchet MS" pitchFamily="34" charset="0"/>
                        </a:rPr>
                        <a:t>Director</a:t>
                      </a:r>
                      <a:endParaRPr lang="en-US" sz="1400" dirty="0">
                        <a:latin typeface="Trebuchet MS" pitchFamily="34" charset="0"/>
                      </a:endParaRPr>
                    </a:p>
                  </a:txBody>
                  <a:tcPr anchor="ctr"/>
                </a:tc>
              </a:tr>
              <a:tr h="370840">
                <a:tc>
                  <a:txBody>
                    <a:bodyPr/>
                    <a:lstStyle/>
                    <a:p>
                      <a:r>
                        <a:rPr lang="en-US" sz="1400" dirty="0" smtClean="0">
                          <a:latin typeface="Trebuchet MS" pitchFamily="34" charset="0"/>
                        </a:rPr>
                        <a:t>Mr. Mohammed Khalid Yousuf</a:t>
                      </a:r>
                      <a:endParaRPr lang="en-US" sz="1400" dirty="0">
                        <a:latin typeface="Trebuchet MS" pitchFamily="34" charset="0"/>
                      </a:endParaRPr>
                    </a:p>
                  </a:txBody>
                  <a:tcPr anchor="ctr"/>
                </a:tc>
                <a:tc>
                  <a:txBody>
                    <a:bodyPr/>
                    <a:lstStyle/>
                    <a:p>
                      <a:r>
                        <a:rPr lang="en-US" sz="1400" dirty="0" smtClean="0">
                          <a:latin typeface="Trebuchet MS" pitchFamily="34" charset="0"/>
                        </a:rPr>
                        <a:t>Director</a:t>
                      </a:r>
                      <a:endParaRPr lang="en-US" sz="1400" dirty="0">
                        <a:latin typeface="Trebuchet MS" pitchFamily="34" charset="0"/>
                      </a:endParaRPr>
                    </a:p>
                  </a:txBody>
                  <a:tcPr anchor="ctr"/>
                </a:tc>
              </a:tr>
              <a:tr h="370840">
                <a:tc>
                  <a:txBody>
                    <a:bodyPr/>
                    <a:lstStyle/>
                    <a:p>
                      <a:r>
                        <a:rPr lang="en-US" sz="1400" dirty="0" smtClean="0">
                          <a:latin typeface="Trebuchet MS" pitchFamily="34" charset="0"/>
                        </a:rPr>
                        <a:t>Hafiz Mohammed Irfan Nawab</a:t>
                      </a:r>
                      <a:endParaRPr lang="en-US" sz="1400" dirty="0">
                        <a:latin typeface="Trebuchet MS" pitchFamily="34" charset="0"/>
                      </a:endParaRPr>
                    </a:p>
                  </a:txBody>
                  <a:tcPr anchor="ctr"/>
                </a:tc>
                <a:tc>
                  <a:txBody>
                    <a:bodyPr/>
                    <a:lstStyle/>
                    <a:p>
                      <a:r>
                        <a:rPr lang="en-US" sz="1400" dirty="0" smtClean="0">
                          <a:latin typeface="Trebuchet MS" pitchFamily="34" charset="0"/>
                        </a:rPr>
                        <a:t>Chief Executive</a:t>
                      </a:r>
                      <a:endParaRPr lang="en-US" sz="1400" dirty="0">
                        <a:latin typeface="Trebuchet MS" pitchFamily="34" charset="0"/>
                      </a:endParaRPr>
                    </a:p>
                  </a:txBody>
                  <a:tcPr anchor="ctr"/>
                </a:tc>
              </a:tr>
            </a:tbl>
          </a:graphicData>
        </a:graphic>
      </p:graphicFrame>
      <p:sp>
        <p:nvSpPr>
          <p:cNvPr id="5" name="Text Placeholder 4"/>
          <p:cNvSpPr>
            <a:spLocks noGrp="1"/>
          </p:cNvSpPr>
          <p:nvPr>
            <p:ph type="body" sz="quarter" idx="3"/>
          </p:nvPr>
        </p:nvSpPr>
        <p:spPr>
          <a:xfrm>
            <a:off x="4645025" y="1332193"/>
            <a:ext cx="4422775" cy="320040"/>
          </a:xfrm>
        </p:spPr>
        <p:txBody>
          <a:bodyPr>
            <a:noAutofit/>
          </a:bodyPr>
          <a:lstStyle/>
          <a:p>
            <a:r>
              <a:rPr lang="en-US" sz="1600" dirty="0" smtClean="0"/>
              <a:t>H.R. &amp; Remuneration Committee</a:t>
            </a:r>
            <a:endParaRPr lang="en-US" sz="1600"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072561319"/>
              </p:ext>
            </p:extLst>
          </p:nvPr>
        </p:nvGraphicFramePr>
        <p:xfrm>
          <a:off x="4645024" y="1697038"/>
          <a:ext cx="4422775" cy="1112520"/>
        </p:xfrm>
        <a:graphic>
          <a:graphicData uri="http://schemas.openxmlformats.org/drawingml/2006/table">
            <a:tbl>
              <a:tblPr firstRow="1" bandRow="1">
                <a:tableStyleId>{68D230F3-CF80-4859-8CE7-A43EE81993B5}</a:tableStyleId>
              </a:tblPr>
              <a:tblGrid>
                <a:gridCol w="3178123"/>
                <a:gridCol w="124465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Trebuchet MS" pitchFamily="34" charset="0"/>
                        </a:rPr>
                        <a:t>Mr. Mohammed Khalid Yousuf</a:t>
                      </a:r>
                    </a:p>
                  </a:txBody>
                  <a:tcPr anchor="ctr">
                    <a:lnB w="12700" cmpd="sng">
                      <a:noFill/>
                    </a:lnB>
                  </a:tcPr>
                </a:tc>
                <a:tc>
                  <a:txBody>
                    <a:bodyPr/>
                    <a:lstStyle/>
                    <a:p>
                      <a:r>
                        <a:rPr lang="en-US" sz="1400" b="0" dirty="0" smtClean="0">
                          <a:latin typeface="Trebuchet MS" pitchFamily="34" charset="0"/>
                        </a:rPr>
                        <a:t>Chairman</a:t>
                      </a:r>
                      <a:endParaRPr lang="en-US" sz="1400" dirty="0">
                        <a:latin typeface="Trebuchet MS" pitchFamily="34" charset="0"/>
                      </a:endParaRPr>
                    </a:p>
                  </a:txBody>
                  <a:tcPr anchor="ctr">
                    <a:lnB w="12700" cmpd="sng">
                      <a:noFill/>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Mr. Mohammad Ashfaq</a:t>
                      </a: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r>
                        <a:rPr lang="en-US" sz="1400" dirty="0" smtClean="0">
                          <a:latin typeface="Trebuchet MS" pitchFamily="34" charset="0"/>
                        </a:rPr>
                        <a:t>Member</a:t>
                      </a:r>
                      <a:endParaRPr lang="en-US" sz="1400" dirty="0">
                        <a:latin typeface="Trebuchet MS" pitchFamily="34" charset="0"/>
                      </a:endParaRPr>
                    </a:p>
                  </a:txBody>
                  <a:tcPr anchor="ctr">
                    <a:lnL>
                      <a:noFill/>
                    </a:lnL>
                    <a:lnR>
                      <a:noFill/>
                    </a:lnR>
                    <a:lnT w="12700" cmpd="sng">
                      <a:noFill/>
                    </a:lnT>
                    <a:lnB>
                      <a:noFill/>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Mr. Ibrahim Younus</a:t>
                      </a:r>
                    </a:p>
                  </a:txBody>
                  <a:tcPr anchor="ctr">
                    <a:lnT>
                      <a:noFill/>
                    </a:lnT>
                  </a:tcPr>
                </a:tc>
                <a:tc>
                  <a:txBody>
                    <a:bodyPr/>
                    <a:lstStyle/>
                    <a:p>
                      <a:r>
                        <a:rPr lang="en-US" sz="1400" dirty="0" smtClean="0">
                          <a:latin typeface="Trebuchet MS" pitchFamily="34" charset="0"/>
                        </a:rPr>
                        <a:t>Member</a:t>
                      </a:r>
                      <a:endParaRPr lang="en-US" sz="1400" dirty="0">
                        <a:latin typeface="Trebuchet MS" pitchFamily="34" charset="0"/>
                      </a:endParaRPr>
                    </a:p>
                  </a:txBody>
                  <a:tcPr anchor="ctr">
                    <a:lnT>
                      <a:noFill/>
                    </a:lnT>
                  </a:tcPr>
                </a:tc>
              </a:tr>
            </a:tbl>
          </a:graphicData>
        </a:graphic>
      </p:graphicFrame>
      <p:sp>
        <p:nvSpPr>
          <p:cNvPr id="9" name="Text Placeholder 4"/>
          <p:cNvSpPr txBox="1">
            <a:spLocks/>
          </p:cNvSpPr>
          <p:nvPr/>
        </p:nvSpPr>
        <p:spPr>
          <a:xfrm>
            <a:off x="76201" y="4410815"/>
            <a:ext cx="4422775" cy="320040"/>
          </a:xfrm>
          <a:prstGeom prst="rect">
            <a:avLst/>
          </a:prstGeom>
          <a:solidFill>
            <a:schemeClr val="accent2">
              <a:lumMod val="60000"/>
              <a:lumOff val="40000"/>
            </a:schemeClr>
          </a:solidFill>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b="1" kern="1200">
                <a:solidFill>
                  <a:schemeClr val="tx1"/>
                </a:solidFill>
                <a:latin typeface="Trebuchet MS" pitchFamily="34" charset="0"/>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600" dirty="0" smtClean="0"/>
              <a:t>Audit Committee</a:t>
            </a:r>
            <a:endParaRPr lang="en-US" sz="1600" dirty="0"/>
          </a:p>
        </p:txBody>
      </p:sp>
      <p:graphicFrame>
        <p:nvGraphicFramePr>
          <p:cNvPr id="10" name="Content Placeholder 7"/>
          <p:cNvGraphicFramePr>
            <a:graphicFrameLocks/>
          </p:cNvGraphicFramePr>
          <p:nvPr>
            <p:extLst>
              <p:ext uri="{D42A27DB-BD31-4B8C-83A1-F6EECF244321}">
                <p14:modId xmlns:p14="http://schemas.microsoft.com/office/powerpoint/2010/main" val="2748107606"/>
              </p:ext>
            </p:extLst>
          </p:nvPr>
        </p:nvGraphicFramePr>
        <p:xfrm>
          <a:off x="76200" y="4775660"/>
          <a:ext cx="4396740" cy="1483360"/>
        </p:xfrm>
        <a:graphic>
          <a:graphicData uri="http://schemas.openxmlformats.org/drawingml/2006/table">
            <a:tbl>
              <a:tblPr firstRow="1" bandRow="1">
                <a:tableStyleId>{68D230F3-CF80-4859-8CE7-A43EE81993B5}</a:tableStyleId>
              </a:tblPr>
              <a:tblGrid>
                <a:gridCol w="2534285"/>
                <a:gridCol w="186245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Trebuchet MS" pitchFamily="34" charset="0"/>
                        </a:rPr>
                        <a:t>Mr. Mohammed Khalid Yousuf</a:t>
                      </a:r>
                    </a:p>
                  </a:txBody>
                  <a:tcPr anchor="ctr">
                    <a:lnB w="12700" cmpd="sng">
                      <a:noFill/>
                    </a:lnB>
                  </a:tcPr>
                </a:tc>
                <a:tc>
                  <a:txBody>
                    <a:bodyPr/>
                    <a:lstStyle/>
                    <a:p>
                      <a:r>
                        <a:rPr lang="en-US" sz="1400" b="0" dirty="0" smtClean="0">
                          <a:latin typeface="Trebuchet MS" pitchFamily="34" charset="0"/>
                        </a:rPr>
                        <a:t>Chairman</a:t>
                      </a:r>
                      <a:endParaRPr lang="en-US" sz="1400" dirty="0">
                        <a:latin typeface="Trebuchet MS" pitchFamily="34" charset="0"/>
                      </a:endParaRPr>
                    </a:p>
                  </a:txBody>
                  <a:tcPr anchor="ctr">
                    <a:lnB w="12700" cmpd="sng">
                      <a:noFill/>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Mr. Mohammad Ashfaq</a:t>
                      </a: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r>
                        <a:rPr lang="en-US" sz="1400" dirty="0" smtClean="0">
                          <a:latin typeface="Trebuchet MS" pitchFamily="34" charset="0"/>
                        </a:rPr>
                        <a:t>Member</a:t>
                      </a:r>
                      <a:endParaRPr lang="en-US" sz="1400" dirty="0">
                        <a:latin typeface="Trebuchet MS" pitchFamily="34" charset="0"/>
                      </a:endParaRPr>
                    </a:p>
                  </a:txBody>
                  <a:tcPr anchor="ctr">
                    <a:lnL>
                      <a:noFill/>
                    </a:lnL>
                    <a:lnR>
                      <a:noFill/>
                    </a:lnR>
                    <a:lnT w="12700" cmpd="sng">
                      <a:noFill/>
                    </a:lnT>
                    <a:lnB>
                      <a:noFill/>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Mr. Abdul Hameed</a:t>
                      </a:r>
                    </a:p>
                  </a:txBody>
                  <a:tcPr anchor="ctr">
                    <a:lnT>
                      <a:noFill/>
                    </a:lnT>
                    <a:lnB>
                      <a:noFill/>
                    </a:lnB>
                  </a:tcPr>
                </a:tc>
                <a:tc>
                  <a:txBody>
                    <a:bodyPr/>
                    <a:lstStyle/>
                    <a:p>
                      <a:r>
                        <a:rPr lang="en-US" sz="1400" dirty="0" smtClean="0">
                          <a:latin typeface="Trebuchet MS" pitchFamily="34" charset="0"/>
                        </a:rPr>
                        <a:t>Member</a:t>
                      </a:r>
                      <a:endParaRPr lang="en-US" sz="1400" dirty="0">
                        <a:latin typeface="Trebuchet MS" pitchFamily="34" charset="0"/>
                      </a:endParaRPr>
                    </a:p>
                  </a:txBody>
                  <a:tcPr anchor="ctr">
                    <a:lnT>
                      <a:noFill/>
                    </a:lnT>
                    <a:lnB>
                      <a:noFill/>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Mr. Muhammad Faizanullah</a:t>
                      </a:r>
                    </a:p>
                  </a:txBody>
                  <a:tcPr anchor="ctr">
                    <a:lnT>
                      <a:noFill/>
                    </a:lnT>
                  </a:tcPr>
                </a:tc>
                <a:tc>
                  <a:txBody>
                    <a:bodyPr/>
                    <a:lstStyle/>
                    <a:p>
                      <a:r>
                        <a:rPr lang="en-US" sz="1400" dirty="0" smtClean="0">
                          <a:latin typeface="Trebuchet MS" pitchFamily="34" charset="0"/>
                        </a:rPr>
                        <a:t>Member &amp; Secretary</a:t>
                      </a:r>
                      <a:endParaRPr lang="en-US" sz="1400" dirty="0">
                        <a:latin typeface="Trebuchet MS" pitchFamily="34" charset="0"/>
                      </a:endParaRPr>
                    </a:p>
                  </a:txBody>
                  <a:tcPr anchor="ctr">
                    <a:lnT>
                      <a:noFill/>
                    </a:lnT>
                  </a:tcPr>
                </a:tc>
              </a:tr>
            </a:tbl>
          </a:graphicData>
        </a:graphic>
      </p:graphicFrame>
      <p:sp>
        <p:nvSpPr>
          <p:cNvPr id="11" name="Text Placeholder 4"/>
          <p:cNvSpPr txBox="1">
            <a:spLocks/>
          </p:cNvSpPr>
          <p:nvPr/>
        </p:nvSpPr>
        <p:spPr>
          <a:xfrm>
            <a:off x="4645020" y="4410815"/>
            <a:ext cx="4422775" cy="320040"/>
          </a:xfrm>
          <a:prstGeom prst="rect">
            <a:avLst/>
          </a:prstGeom>
          <a:solidFill>
            <a:schemeClr val="accent2">
              <a:lumMod val="60000"/>
              <a:lumOff val="40000"/>
            </a:schemeClr>
          </a:solidFill>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b="1" kern="1200">
                <a:solidFill>
                  <a:schemeClr val="tx1"/>
                </a:solidFill>
                <a:latin typeface="Trebuchet MS" pitchFamily="34" charset="0"/>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600" dirty="0" smtClean="0"/>
              <a:t>C.F.O. / Company Secretary</a:t>
            </a:r>
            <a:endParaRPr lang="en-US" sz="1600" dirty="0"/>
          </a:p>
        </p:txBody>
      </p:sp>
      <p:graphicFrame>
        <p:nvGraphicFramePr>
          <p:cNvPr id="14" name="Table 13"/>
          <p:cNvGraphicFramePr>
            <a:graphicFrameLocks noGrp="1"/>
          </p:cNvGraphicFramePr>
          <p:nvPr>
            <p:extLst>
              <p:ext uri="{D42A27DB-BD31-4B8C-83A1-F6EECF244321}">
                <p14:modId xmlns:p14="http://schemas.microsoft.com/office/powerpoint/2010/main" val="895900663"/>
              </p:ext>
            </p:extLst>
          </p:nvPr>
        </p:nvGraphicFramePr>
        <p:xfrm>
          <a:off x="4655125" y="4772890"/>
          <a:ext cx="4412670" cy="370840"/>
        </p:xfrm>
        <a:graphic>
          <a:graphicData uri="http://schemas.openxmlformats.org/drawingml/2006/table">
            <a:tbl>
              <a:tblPr firstRow="1" bandRow="1">
                <a:tableStyleId>{68D230F3-CF80-4859-8CE7-A43EE81993B5}</a:tableStyleId>
              </a:tblPr>
              <a:tblGrid>
                <a:gridCol w="4412670"/>
              </a:tblGrid>
              <a:tr h="370840">
                <a:tc>
                  <a:txBody>
                    <a:bodyPr/>
                    <a:lstStyle/>
                    <a:p>
                      <a:r>
                        <a:rPr lang="en-US" sz="1400" b="0" dirty="0" smtClean="0">
                          <a:latin typeface="Trebuchet MS" pitchFamily="34" charset="0"/>
                        </a:rPr>
                        <a:t>Mr. Abdul Hussain</a:t>
                      </a:r>
                      <a:r>
                        <a:rPr lang="en-US" sz="1400" b="0" baseline="0" dirty="0" smtClean="0">
                          <a:latin typeface="Trebuchet MS" pitchFamily="34" charset="0"/>
                        </a:rPr>
                        <a:t> Antaria</a:t>
                      </a:r>
                      <a:endParaRPr lang="en-US" sz="1400" b="0" dirty="0">
                        <a:latin typeface="Trebuchet MS" pitchFamily="34" charset="0"/>
                      </a:endParaRPr>
                    </a:p>
                  </a:txBody>
                  <a:tcPr anchor="ctr"/>
                </a:tc>
              </a:tr>
            </a:tbl>
          </a:graphicData>
        </a:graphic>
      </p:graphicFrame>
    </p:spTree>
    <p:extLst>
      <p:ext uri="{BB962C8B-B14F-4D97-AF65-F5344CB8AC3E}">
        <p14:creationId xmlns:p14="http://schemas.microsoft.com/office/powerpoint/2010/main" val="2584030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80480240"/>
              </p:ext>
            </p:extLst>
          </p:nvPr>
        </p:nvGraphicFramePr>
        <p:xfrm>
          <a:off x="0" y="76200"/>
          <a:ext cx="9220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957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02953822"/>
              </p:ext>
            </p:extLst>
          </p:nvPr>
        </p:nvGraphicFramePr>
        <p:xfrm>
          <a:off x="0" y="0"/>
          <a:ext cx="9144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692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Customers Profile</a:t>
            </a:r>
            <a:endParaRPr lang="en-US" dirty="0">
              <a:solidFill>
                <a:schemeClr val="tx2"/>
              </a:solidFill>
            </a:endParaRPr>
          </a:p>
        </p:txBody>
      </p:sp>
      <p:graphicFrame>
        <p:nvGraphicFramePr>
          <p:cNvPr id="3" name="Diagram 2"/>
          <p:cNvGraphicFramePr/>
          <p:nvPr>
            <p:extLst>
              <p:ext uri="{D42A27DB-BD31-4B8C-83A1-F6EECF244321}">
                <p14:modId xmlns:p14="http://schemas.microsoft.com/office/powerpoint/2010/main" val="3467681679"/>
              </p:ext>
            </p:extLst>
          </p:nvPr>
        </p:nvGraphicFramePr>
        <p:xfrm>
          <a:off x="0" y="968992"/>
          <a:ext cx="9144000" cy="5355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2676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Economy</a:t>
            </a:r>
            <a:endParaRPr lang="en-US" dirty="0">
              <a:solidFill>
                <a:schemeClr val="tx2"/>
              </a:solidFill>
            </a:endParaRPr>
          </a:p>
        </p:txBody>
      </p:sp>
      <p:sp>
        <p:nvSpPr>
          <p:cNvPr id="3" name="Text Placeholder 2"/>
          <p:cNvSpPr>
            <a:spLocks noGrp="1"/>
          </p:cNvSpPr>
          <p:nvPr>
            <p:ph type="body" idx="1"/>
          </p:nvPr>
        </p:nvSpPr>
        <p:spPr>
          <a:xfrm>
            <a:off x="76200" y="1332193"/>
            <a:ext cx="4421038" cy="320040"/>
          </a:xfrm>
        </p:spPr>
        <p:txBody>
          <a:bodyPr>
            <a:normAutofit lnSpcReduction="10000"/>
          </a:bodyPr>
          <a:lstStyle/>
          <a:p>
            <a:r>
              <a:rPr lang="en-US" sz="1600" dirty="0" smtClean="0"/>
              <a:t>6 Month KIBOR</a:t>
            </a:r>
            <a:endParaRPr lang="en-US" sz="16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53858917"/>
              </p:ext>
            </p:extLst>
          </p:nvPr>
        </p:nvGraphicFramePr>
        <p:xfrm>
          <a:off x="76200" y="1697038"/>
          <a:ext cx="4421188" cy="21129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4645025" y="1332193"/>
            <a:ext cx="4422775" cy="320040"/>
          </a:xfrm>
        </p:spPr>
        <p:txBody>
          <a:bodyPr>
            <a:normAutofit lnSpcReduction="10000"/>
          </a:bodyPr>
          <a:lstStyle/>
          <a:p>
            <a:r>
              <a:rPr lang="en-US" sz="1600" dirty="0" smtClean="0"/>
              <a:t>PKR/USD</a:t>
            </a:r>
            <a:endParaRPr lang="en-US" sz="1600"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170596690"/>
              </p:ext>
            </p:extLst>
          </p:nvPr>
        </p:nvGraphicFramePr>
        <p:xfrm>
          <a:off x="4645025" y="1697038"/>
          <a:ext cx="4422775" cy="2112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1176036504"/>
              </p:ext>
            </p:extLst>
          </p:nvPr>
        </p:nvGraphicFramePr>
        <p:xfrm>
          <a:off x="76200" y="4329540"/>
          <a:ext cx="4421188" cy="21129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7"/>
          <p:cNvGraphicFramePr>
            <a:graphicFrameLocks/>
          </p:cNvGraphicFramePr>
          <p:nvPr>
            <p:extLst>
              <p:ext uri="{D42A27DB-BD31-4B8C-83A1-F6EECF244321}">
                <p14:modId xmlns:p14="http://schemas.microsoft.com/office/powerpoint/2010/main" val="2860523352"/>
              </p:ext>
            </p:extLst>
          </p:nvPr>
        </p:nvGraphicFramePr>
        <p:xfrm>
          <a:off x="4645025" y="4329540"/>
          <a:ext cx="4422775" cy="199506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Placeholder 2"/>
          <p:cNvSpPr txBox="1">
            <a:spLocks/>
          </p:cNvSpPr>
          <p:nvPr/>
        </p:nvSpPr>
        <p:spPr>
          <a:xfrm>
            <a:off x="76200" y="3940235"/>
            <a:ext cx="4421038" cy="320040"/>
          </a:xfrm>
          <a:prstGeom prst="rect">
            <a:avLst/>
          </a:prstGeom>
          <a:solidFill>
            <a:schemeClr val="accent2">
              <a:lumMod val="60000"/>
              <a:lumOff val="40000"/>
            </a:schemeClr>
          </a:solidFill>
        </p:spPr>
        <p:txBody>
          <a:bodyPr vert="horz" lIns="91440" tIns="45720" rIns="91440" bIns="45720" rtlCol="0" anchor="b">
            <a:normAutofit lnSpcReduction="10000"/>
          </a:bodyPr>
          <a:lstStyle>
            <a:lvl1pPr marL="0" indent="0" algn="l" defTabSz="914400" rtl="0" eaLnBrk="1" latinLnBrk="0" hangingPunct="1">
              <a:spcBef>
                <a:spcPct val="20000"/>
              </a:spcBef>
              <a:buFont typeface="Arial" pitchFamily="34" charset="0"/>
              <a:buNone/>
              <a:defRPr sz="2000" b="1" kern="1200">
                <a:solidFill>
                  <a:schemeClr val="tx1"/>
                </a:solidFill>
                <a:latin typeface="Trebuchet MS" pitchFamily="34" charset="0"/>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600" dirty="0" smtClean="0"/>
              <a:t>GDP Composition</a:t>
            </a:r>
            <a:endParaRPr lang="en-US" sz="1600" dirty="0"/>
          </a:p>
        </p:txBody>
      </p:sp>
      <p:sp>
        <p:nvSpPr>
          <p:cNvPr id="12" name="Text Placeholder 4"/>
          <p:cNvSpPr txBox="1">
            <a:spLocks/>
          </p:cNvSpPr>
          <p:nvPr/>
        </p:nvSpPr>
        <p:spPr>
          <a:xfrm>
            <a:off x="4645025" y="3940235"/>
            <a:ext cx="4422775" cy="320040"/>
          </a:xfrm>
          <a:prstGeom prst="rect">
            <a:avLst/>
          </a:prstGeom>
          <a:solidFill>
            <a:schemeClr val="accent2">
              <a:lumMod val="60000"/>
              <a:lumOff val="40000"/>
            </a:schemeClr>
          </a:solidFill>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b="1" kern="1200">
                <a:solidFill>
                  <a:schemeClr val="tx1"/>
                </a:solidFill>
                <a:latin typeface="Trebuchet MS" pitchFamily="34" charset="0"/>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600" dirty="0" smtClean="0"/>
              <a:t>GDP Growth</a:t>
            </a:r>
            <a:endParaRPr lang="en-US" sz="1600" dirty="0"/>
          </a:p>
        </p:txBody>
      </p:sp>
    </p:spTree>
    <p:extLst>
      <p:ext uri="{BB962C8B-B14F-4D97-AF65-F5344CB8AC3E}">
        <p14:creationId xmlns:p14="http://schemas.microsoft.com/office/powerpoint/2010/main" val="1753711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Financial Highlights</a:t>
            </a:r>
            <a:endParaRPr lang="en-US"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3540534"/>
              </p:ext>
            </p:extLst>
          </p:nvPr>
        </p:nvGraphicFramePr>
        <p:xfrm>
          <a:off x="63500" y="1066800"/>
          <a:ext cx="8930262" cy="2249424"/>
        </p:xfrm>
        <a:graphic>
          <a:graphicData uri="http://schemas.openxmlformats.org/drawingml/2006/table">
            <a:tbl>
              <a:tblPr firstRow="1" bandRow="1">
                <a:tableStyleId>{68D230F3-CF80-4859-8CE7-A43EE81993B5}</a:tableStyleId>
              </a:tblPr>
              <a:tblGrid>
                <a:gridCol w="3291840"/>
                <a:gridCol w="939737"/>
                <a:gridCol w="939737"/>
                <a:gridCol w="939737"/>
                <a:gridCol w="939737"/>
                <a:gridCol w="939737"/>
                <a:gridCol w="939737"/>
              </a:tblGrid>
              <a:tr h="374904">
                <a:tc>
                  <a:txBody>
                    <a:bodyPr/>
                    <a:lstStyle/>
                    <a:p>
                      <a:pPr algn="l"/>
                      <a:r>
                        <a:rPr lang="en-US" sz="1400" dirty="0" smtClean="0">
                          <a:latin typeface="Trebuchet MS" pitchFamily="34" charset="0"/>
                        </a:rPr>
                        <a:t>(PKR Million)</a:t>
                      </a:r>
                      <a:endParaRPr lang="en-US" sz="1400" dirty="0">
                        <a:latin typeface="Trebuchet MS" pitchFamily="34" charset="0"/>
                      </a:endParaRPr>
                    </a:p>
                  </a:txBody>
                  <a:tcPr anchor="b">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a:r>
                        <a:rPr lang="en-US" sz="1400" dirty="0" smtClean="0">
                          <a:latin typeface="Trebuchet MS" pitchFamily="34" charset="0"/>
                        </a:rPr>
                        <a:t>FY19</a:t>
                      </a:r>
                      <a:endParaRPr lang="en-US" sz="1400" dirty="0">
                        <a:latin typeface="Trebuchet MS" pitchFamily="34" charset="0"/>
                      </a:endParaRPr>
                    </a:p>
                  </a:txBody>
                  <a:tcPr anchor="b">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a:r>
                        <a:rPr lang="en-US" sz="1400" dirty="0" smtClean="0">
                          <a:latin typeface="Trebuchet MS" pitchFamily="34" charset="0"/>
                        </a:rPr>
                        <a:t>FY18</a:t>
                      </a:r>
                      <a:endParaRPr lang="en-US" sz="1400" dirty="0">
                        <a:latin typeface="Trebuchet MS" pitchFamily="34" charset="0"/>
                      </a:endParaRPr>
                    </a:p>
                  </a:txBody>
                  <a:tcPr anchor="b">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a:r>
                        <a:rPr lang="en-US" sz="1400" dirty="0" smtClean="0">
                          <a:latin typeface="Trebuchet MS" pitchFamily="34" charset="0"/>
                        </a:rPr>
                        <a:t>FY17</a:t>
                      </a:r>
                      <a:endParaRPr lang="en-US" sz="1400" dirty="0">
                        <a:latin typeface="Trebuchet MS" pitchFamily="34" charset="0"/>
                      </a:endParaRPr>
                    </a:p>
                  </a:txBody>
                  <a:tcPr anchor="b">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a:r>
                        <a:rPr lang="en-US" sz="1400" dirty="0" smtClean="0">
                          <a:latin typeface="Trebuchet MS" pitchFamily="34" charset="0"/>
                        </a:rPr>
                        <a:t>FY16</a:t>
                      </a:r>
                      <a:endParaRPr lang="en-US" sz="1400" dirty="0">
                        <a:latin typeface="Trebuchet MS" pitchFamily="34" charset="0"/>
                      </a:endParaRPr>
                    </a:p>
                  </a:txBody>
                  <a:tcPr anchor="b">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a:r>
                        <a:rPr lang="en-US" sz="1400" dirty="0" smtClean="0">
                          <a:latin typeface="Trebuchet MS" pitchFamily="34" charset="0"/>
                        </a:rPr>
                        <a:t>FY15</a:t>
                      </a:r>
                      <a:endParaRPr lang="en-US" sz="1400" dirty="0">
                        <a:latin typeface="Trebuchet MS" pitchFamily="34" charset="0"/>
                      </a:endParaRPr>
                    </a:p>
                  </a:txBody>
                  <a:tcPr anchor="b">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r"/>
                      <a:r>
                        <a:rPr lang="en-US" sz="1400" dirty="0" smtClean="0">
                          <a:latin typeface="Trebuchet MS" pitchFamily="34" charset="0"/>
                        </a:rPr>
                        <a:t>FY14</a:t>
                      </a:r>
                      <a:endParaRPr lang="en-US" sz="1400" dirty="0">
                        <a:latin typeface="Trebuchet MS" pitchFamily="34" charset="0"/>
                      </a:endParaRPr>
                    </a:p>
                  </a:txBody>
                  <a:tcPr anchor="b">
                    <a:lnL>
                      <a:noFill/>
                    </a:lnL>
                    <a:lnR>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4904">
                <a:tc>
                  <a:txBody>
                    <a:bodyPr/>
                    <a:lstStyle/>
                    <a:p>
                      <a:pPr algn="l" fontAlgn="b"/>
                      <a:r>
                        <a:rPr lang="en-US" sz="1400" b="1" i="0" u="none" strike="noStrike" dirty="0" smtClean="0">
                          <a:effectLst/>
                          <a:latin typeface="Trebuchet MS" pitchFamily="34" charset="0"/>
                        </a:rPr>
                        <a:t>Turnover</a:t>
                      </a:r>
                      <a:endParaRPr lang="en-US" sz="1400" b="1" i="0" u="none" strike="noStrike" dirty="0">
                        <a:effectLst/>
                        <a:latin typeface="Trebuchet MS" pitchFamily="34" charset="0"/>
                      </a:endParaRPr>
                    </a:p>
                  </a:txBody>
                  <a:tcPr marL="9525" marR="9525" marT="9525" marB="0" anchor="b">
                    <a:lnT w="12700" cmpd="sng">
                      <a:noFill/>
                    </a:lnT>
                  </a:tcPr>
                </a:tc>
                <a:tc>
                  <a:txBody>
                    <a:bodyPr/>
                    <a:lstStyle/>
                    <a:p>
                      <a:pPr algn="r" fontAlgn="b"/>
                      <a:r>
                        <a:rPr lang="en-US" sz="1400" b="0" i="0" u="none" strike="noStrike" dirty="0">
                          <a:effectLst/>
                          <a:latin typeface="Trebuchet MS" pitchFamily="34" charset="0"/>
                        </a:rPr>
                        <a:t>2,402.53 </a:t>
                      </a:r>
                    </a:p>
                  </a:txBody>
                  <a:tcPr marL="9525" marR="9525" marT="9525" marB="0" anchor="b">
                    <a:lnT w="12700" cmpd="sng">
                      <a:noFill/>
                    </a:lnT>
                  </a:tcPr>
                </a:tc>
                <a:tc>
                  <a:txBody>
                    <a:bodyPr/>
                    <a:lstStyle/>
                    <a:p>
                      <a:pPr algn="r" fontAlgn="b"/>
                      <a:r>
                        <a:rPr lang="en-US" sz="1400" b="0" i="0" u="none" strike="noStrike" dirty="0">
                          <a:effectLst/>
                          <a:latin typeface="Trebuchet MS" pitchFamily="34" charset="0"/>
                        </a:rPr>
                        <a:t>2,028.80 </a:t>
                      </a:r>
                    </a:p>
                  </a:txBody>
                  <a:tcPr marL="9525" marR="9525" marT="9525" marB="0" anchor="b">
                    <a:lnT w="12700" cmpd="sng">
                      <a:noFill/>
                    </a:lnT>
                  </a:tcPr>
                </a:tc>
                <a:tc>
                  <a:txBody>
                    <a:bodyPr/>
                    <a:lstStyle/>
                    <a:p>
                      <a:pPr algn="r" fontAlgn="b"/>
                      <a:r>
                        <a:rPr lang="en-US" sz="1400" b="0" i="0" u="none" strike="noStrike" dirty="0">
                          <a:effectLst/>
                          <a:latin typeface="Trebuchet MS" pitchFamily="34" charset="0"/>
                        </a:rPr>
                        <a:t>1,728.18 </a:t>
                      </a:r>
                    </a:p>
                  </a:txBody>
                  <a:tcPr marL="9525" marR="9525" marT="9525" marB="0" anchor="b">
                    <a:lnT w="12700" cmpd="sng">
                      <a:noFill/>
                    </a:lnT>
                  </a:tcPr>
                </a:tc>
                <a:tc>
                  <a:txBody>
                    <a:bodyPr/>
                    <a:lstStyle/>
                    <a:p>
                      <a:pPr algn="r" fontAlgn="b"/>
                      <a:r>
                        <a:rPr lang="en-US" sz="1400" b="0" i="0" u="none" strike="noStrike" dirty="0">
                          <a:effectLst/>
                          <a:latin typeface="Trebuchet MS" pitchFamily="34" charset="0"/>
                        </a:rPr>
                        <a:t>1,791.12 </a:t>
                      </a:r>
                    </a:p>
                  </a:txBody>
                  <a:tcPr marL="9525" marR="9525" marT="9525" marB="0" anchor="b">
                    <a:lnT w="12700" cmpd="sng">
                      <a:noFill/>
                    </a:lnT>
                  </a:tcPr>
                </a:tc>
                <a:tc>
                  <a:txBody>
                    <a:bodyPr/>
                    <a:lstStyle/>
                    <a:p>
                      <a:pPr algn="r" fontAlgn="b"/>
                      <a:r>
                        <a:rPr lang="en-US" sz="1400" b="0" i="0" u="none" strike="noStrike" dirty="0">
                          <a:effectLst/>
                          <a:latin typeface="Trebuchet MS" pitchFamily="34" charset="0"/>
                        </a:rPr>
                        <a:t>1,695.87 </a:t>
                      </a:r>
                    </a:p>
                  </a:txBody>
                  <a:tcPr marL="9525" marR="9525" marT="9525" marB="0" anchor="b">
                    <a:lnT w="12700" cmpd="sng">
                      <a:noFill/>
                    </a:lnT>
                  </a:tcPr>
                </a:tc>
                <a:tc>
                  <a:txBody>
                    <a:bodyPr/>
                    <a:lstStyle/>
                    <a:p>
                      <a:pPr algn="r" fontAlgn="b"/>
                      <a:r>
                        <a:rPr lang="en-US" sz="1400" b="0" i="0" u="none" strike="noStrike" dirty="0">
                          <a:effectLst/>
                          <a:latin typeface="Trebuchet MS" pitchFamily="34" charset="0"/>
                        </a:rPr>
                        <a:t>1,382.87 </a:t>
                      </a:r>
                    </a:p>
                  </a:txBody>
                  <a:tcPr marL="9525" marR="9525" marT="9525" marB="0" anchor="b">
                    <a:lnT w="12700" cmpd="sng">
                      <a:noFill/>
                    </a:lnT>
                  </a:tcPr>
                </a:tc>
              </a:tr>
              <a:tr h="374904">
                <a:tc>
                  <a:txBody>
                    <a:bodyPr/>
                    <a:lstStyle/>
                    <a:p>
                      <a:pPr algn="l" fontAlgn="b"/>
                      <a:r>
                        <a:rPr lang="en-US" sz="1400" b="1" i="0" u="none" strike="noStrike" dirty="0" smtClean="0">
                          <a:effectLst/>
                          <a:latin typeface="Trebuchet MS" pitchFamily="34" charset="0"/>
                        </a:rPr>
                        <a:t>Gross </a:t>
                      </a:r>
                      <a:r>
                        <a:rPr lang="en-US" sz="1400" b="1" i="0" u="none" strike="noStrike" dirty="0">
                          <a:effectLst/>
                          <a:latin typeface="Trebuchet MS" pitchFamily="34" charset="0"/>
                        </a:rPr>
                        <a:t>profit</a:t>
                      </a:r>
                    </a:p>
                  </a:txBody>
                  <a:tcPr marL="9525" marR="9525" marT="9525" marB="0" anchor="b"/>
                </a:tc>
                <a:tc>
                  <a:txBody>
                    <a:bodyPr/>
                    <a:lstStyle/>
                    <a:p>
                      <a:pPr algn="r" fontAlgn="b"/>
                      <a:r>
                        <a:rPr lang="en-US" sz="1400" b="0" i="0" u="none" strike="noStrike" dirty="0">
                          <a:effectLst/>
                          <a:latin typeface="Trebuchet MS" pitchFamily="34" charset="0"/>
                        </a:rPr>
                        <a:t>309.69 </a:t>
                      </a:r>
                    </a:p>
                  </a:txBody>
                  <a:tcPr marL="9525" marR="9525" marT="9525" marB="0" anchor="b"/>
                </a:tc>
                <a:tc>
                  <a:txBody>
                    <a:bodyPr/>
                    <a:lstStyle/>
                    <a:p>
                      <a:pPr algn="r" fontAlgn="b"/>
                      <a:r>
                        <a:rPr lang="en-US" sz="1400" b="0" i="0" u="none" strike="noStrike" dirty="0">
                          <a:effectLst/>
                          <a:latin typeface="Trebuchet MS" pitchFamily="34" charset="0"/>
                        </a:rPr>
                        <a:t>177.83 </a:t>
                      </a:r>
                    </a:p>
                  </a:txBody>
                  <a:tcPr marL="9525" marR="9525" marT="9525" marB="0" anchor="b"/>
                </a:tc>
                <a:tc>
                  <a:txBody>
                    <a:bodyPr/>
                    <a:lstStyle/>
                    <a:p>
                      <a:pPr algn="r" fontAlgn="b"/>
                      <a:r>
                        <a:rPr lang="en-US" sz="1400" b="0" i="0" u="none" strike="noStrike" dirty="0">
                          <a:effectLst/>
                          <a:latin typeface="Trebuchet MS" pitchFamily="34" charset="0"/>
                        </a:rPr>
                        <a:t>53.21 </a:t>
                      </a:r>
                    </a:p>
                  </a:txBody>
                  <a:tcPr marL="9525" marR="9525" marT="9525" marB="0" anchor="b"/>
                </a:tc>
                <a:tc>
                  <a:txBody>
                    <a:bodyPr/>
                    <a:lstStyle/>
                    <a:p>
                      <a:pPr algn="r" fontAlgn="b"/>
                      <a:r>
                        <a:rPr lang="en-US" sz="1400" b="0" i="0" u="none" strike="noStrike" dirty="0">
                          <a:effectLst/>
                          <a:latin typeface="Trebuchet MS" pitchFamily="34" charset="0"/>
                        </a:rPr>
                        <a:t>177.37 </a:t>
                      </a:r>
                    </a:p>
                  </a:txBody>
                  <a:tcPr marL="9525" marR="9525" marT="9525" marB="0" anchor="b"/>
                </a:tc>
                <a:tc>
                  <a:txBody>
                    <a:bodyPr/>
                    <a:lstStyle/>
                    <a:p>
                      <a:pPr algn="r" fontAlgn="b"/>
                      <a:r>
                        <a:rPr lang="en-US" sz="1400" b="0" i="0" u="none" strike="noStrike" dirty="0">
                          <a:effectLst/>
                          <a:latin typeface="Trebuchet MS" pitchFamily="34" charset="0"/>
                        </a:rPr>
                        <a:t>226.74 </a:t>
                      </a:r>
                    </a:p>
                  </a:txBody>
                  <a:tcPr marL="9525" marR="9525" marT="9525" marB="0" anchor="b"/>
                </a:tc>
                <a:tc>
                  <a:txBody>
                    <a:bodyPr/>
                    <a:lstStyle/>
                    <a:p>
                      <a:pPr algn="r" fontAlgn="b"/>
                      <a:r>
                        <a:rPr lang="en-US" sz="1400" b="0" i="0" u="none" strike="noStrike" dirty="0">
                          <a:effectLst/>
                          <a:latin typeface="Trebuchet MS" pitchFamily="34" charset="0"/>
                        </a:rPr>
                        <a:t>176.22 </a:t>
                      </a:r>
                    </a:p>
                  </a:txBody>
                  <a:tcPr marL="9525" marR="9525" marT="9525" marB="0" anchor="b"/>
                </a:tc>
              </a:tr>
              <a:tr h="374904">
                <a:tc>
                  <a:txBody>
                    <a:bodyPr/>
                    <a:lstStyle/>
                    <a:p>
                      <a:pPr algn="l" fontAlgn="b"/>
                      <a:r>
                        <a:rPr lang="en-US" sz="1400" b="1" i="0" u="none" strike="noStrike" dirty="0" smtClean="0">
                          <a:effectLst/>
                          <a:latin typeface="Trebuchet MS" pitchFamily="34" charset="0"/>
                        </a:rPr>
                        <a:t>Profit </a:t>
                      </a:r>
                      <a:r>
                        <a:rPr lang="en-US" sz="1400" b="1" i="0" u="none" strike="noStrike" dirty="0">
                          <a:effectLst/>
                          <a:latin typeface="Trebuchet MS" pitchFamily="34" charset="0"/>
                        </a:rPr>
                        <a:t>/ (Loss) after tax</a:t>
                      </a:r>
                    </a:p>
                  </a:txBody>
                  <a:tcPr marL="9525" marR="9525" marT="9525" marB="0" anchor="b"/>
                </a:tc>
                <a:tc>
                  <a:txBody>
                    <a:bodyPr/>
                    <a:lstStyle/>
                    <a:p>
                      <a:pPr algn="r" fontAlgn="b"/>
                      <a:r>
                        <a:rPr lang="en-US" sz="1400" b="0" i="0" u="none" strike="noStrike" dirty="0">
                          <a:effectLst/>
                          <a:latin typeface="Trebuchet MS" pitchFamily="34" charset="0"/>
                        </a:rPr>
                        <a:t>108.02 </a:t>
                      </a:r>
                    </a:p>
                  </a:txBody>
                  <a:tcPr marL="9525" marR="9525" marT="9525" marB="0" anchor="b"/>
                </a:tc>
                <a:tc>
                  <a:txBody>
                    <a:bodyPr/>
                    <a:lstStyle/>
                    <a:p>
                      <a:pPr algn="r" fontAlgn="b"/>
                      <a:r>
                        <a:rPr lang="en-US" sz="1400" b="0" i="0" u="none" strike="noStrike" dirty="0">
                          <a:effectLst/>
                          <a:latin typeface="Trebuchet MS" pitchFamily="34" charset="0"/>
                        </a:rPr>
                        <a:t>11.03 </a:t>
                      </a:r>
                    </a:p>
                  </a:txBody>
                  <a:tcPr marL="9525" marR="9525" marT="9525" marB="0" anchor="b"/>
                </a:tc>
                <a:tc>
                  <a:txBody>
                    <a:bodyPr/>
                    <a:lstStyle/>
                    <a:p>
                      <a:pPr algn="r" fontAlgn="b"/>
                      <a:r>
                        <a:rPr lang="en-US" sz="1400" b="0" i="0" u="none" strike="noStrike" dirty="0">
                          <a:effectLst/>
                          <a:latin typeface="Trebuchet MS" pitchFamily="34" charset="0"/>
                        </a:rPr>
                        <a:t>(36.23)</a:t>
                      </a:r>
                    </a:p>
                  </a:txBody>
                  <a:tcPr marL="9525" marR="9525" marT="9525" marB="0" anchor="b"/>
                </a:tc>
                <a:tc>
                  <a:txBody>
                    <a:bodyPr/>
                    <a:lstStyle/>
                    <a:p>
                      <a:pPr algn="r" fontAlgn="b"/>
                      <a:r>
                        <a:rPr lang="en-US" sz="1400" b="0" i="0" u="none" strike="noStrike" dirty="0">
                          <a:effectLst/>
                          <a:latin typeface="Trebuchet MS" pitchFamily="34" charset="0"/>
                        </a:rPr>
                        <a:t>64.74 </a:t>
                      </a:r>
                    </a:p>
                  </a:txBody>
                  <a:tcPr marL="9525" marR="9525" marT="9525" marB="0" anchor="b"/>
                </a:tc>
                <a:tc>
                  <a:txBody>
                    <a:bodyPr/>
                    <a:lstStyle/>
                    <a:p>
                      <a:pPr algn="r" fontAlgn="b"/>
                      <a:r>
                        <a:rPr lang="en-US" sz="1400" b="0" i="0" u="none" strike="noStrike" dirty="0">
                          <a:effectLst/>
                          <a:latin typeface="Trebuchet MS" pitchFamily="34" charset="0"/>
                        </a:rPr>
                        <a:t>89.56 </a:t>
                      </a:r>
                    </a:p>
                  </a:txBody>
                  <a:tcPr marL="9525" marR="9525" marT="9525" marB="0" anchor="b"/>
                </a:tc>
                <a:tc>
                  <a:txBody>
                    <a:bodyPr/>
                    <a:lstStyle/>
                    <a:p>
                      <a:pPr algn="r" fontAlgn="b"/>
                      <a:r>
                        <a:rPr lang="en-US" sz="1400" b="0" i="0" u="none" strike="noStrike" dirty="0">
                          <a:effectLst/>
                          <a:latin typeface="Trebuchet MS" pitchFamily="34" charset="0"/>
                        </a:rPr>
                        <a:t>79.77 </a:t>
                      </a:r>
                    </a:p>
                  </a:txBody>
                  <a:tcPr marL="9525" marR="9525" marT="9525" marB="0" anchor="b"/>
                </a:tc>
              </a:tr>
              <a:tr h="374904">
                <a:tc>
                  <a:txBody>
                    <a:bodyPr/>
                    <a:lstStyle/>
                    <a:p>
                      <a:pPr algn="l" fontAlgn="b"/>
                      <a:r>
                        <a:rPr lang="en-US" sz="1400" b="1" i="0" u="none" strike="noStrike" dirty="0" smtClean="0">
                          <a:effectLst/>
                          <a:latin typeface="Trebuchet MS" pitchFamily="34" charset="0"/>
                        </a:rPr>
                        <a:t>Total Assets</a:t>
                      </a:r>
                      <a:endParaRPr lang="en-US" sz="1400" b="1" i="0" u="none" strike="noStrike" dirty="0">
                        <a:effectLst/>
                        <a:latin typeface="Trebuchet MS" pitchFamily="34" charset="0"/>
                      </a:endParaRPr>
                    </a:p>
                  </a:txBody>
                  <a:tcPr marL="9525" marR="9525" marT="9525" marB="0" anchor="b"/>
                </a:tc>
                <a:tc>
                  <a:txBody>
                    <a:bodyPr/>
                    <a:lstStyle/>
                    <a:p>
                      <a:pPr algn="r" fontAlgn="b"/>
                      <a:r>
                        <a:rPr lang="en-US" sz="1400" b="0" i="0" u="none" strike="noStrike" dirty="0">
                          <a:effectLst/>
                          <a:latin typeface="Trebuchet MS" pitchFamily="34" charset="0"/>
                        </a:rPr>
                        <a:t>1,422.95 </a:t>
                      </a:r>
                    </a:p>
                  </a:txBody>
                  <a:tcPr marL="9525" marR="9525" marT="9525" marB="0" anchor="b"/>
                </a:tc>
                <a:tc>
                  <a:txBody>
                    <a:bodyPr/>
                    <a:lstStyle/>
                    <a:p>
                      <a:pPr algn="r" fontAlgn="b"/>
                      <a:r>
                        <a:rPr lang="en-US" sz="1400" b="0" i="0" u="none" strike="noStrike" dirty="0">
                          <a:effectLst/>
                          <a:latin typeface="Trebuchet MS" pitchFamily="34" charset="0"/>
                        </a:rPr>
                        <a:t>1,306.37 </a:t>
                      </a:r>
                    </a:p>
                  </a:txBody>
                  <a:tcPr marL="9525" marR="9525" marT="9525" marB="0" anchor="b"/>
                </a:tc>
                <a:tc>
                  <a:txBody>
                    <a:bodyPr/>
                    <a:lstStyle/>
                    <a:p>
                      <a:pPr algn="r" fontAlgn="b"/>
                      <a:r>
                        <a:rPr lang="en-US" sz="1400" b="0" i="0" u="none" strike="noStrike" dirty="0" smtClean="0">
                          <a:effectLst/>
                          <a:latin typeface="Trebuchet MS" pitchFamily="34" charset="0"/>
                        </a:rPr>
                        <a:t>1,197.15 </a:t>
                      </a:r>
                      <a:endParaRPr lang="en-US" sz="1400" b="0" i="0" u="none" strike="noStrike" dirty="0">
                        <a:effectLst/>
                        <a:latin typeface="Trebuchet MS" pitchFamily="34" charset="0"/>
                      </a:endParaRPr>
                    </a:p>
                  </a:txBody>
                  <a:tcPr marL="9525" marR="9525" marT="9525" marB="0" anchor="b"/>
                </a:tc>
                <a:tc>
                  <a:txBody>
                    <a:bodyPr/>
                    <a:lstStyle/>
                    <a:p>
                      <a:pPr algn="r" fontAlgn="b"/>
                      <a:r>
                        <a:rPr lang="en-US" sz="1400" b="0" i="0" u="none" strike="noStrike" dirty="0">
                          <a:effectLst/>
                          <a:latin typeface="Trebuchet MS" pitchFamily="34" charset="0"/>
                        </a:rPr>
                        <a:t>1,087.97 </a:t>
                      </a:r>
                    </a:p>
                  </a:txBody>
                  <a:tcPr marL="9525" marR="9525" marT="9525" marB="0" anchor="b"/>
                </a:tc>
                <a:tc>
                  <a:txBody>
                    <a:bodyPr/>
                    <a:lstStyle/>
                    <a:p>
                      <a:pPr algn="r" fontAlgn="b"/>
                      <a:r>
                        <a:rPr lang="en-US" sz="1400" b="0" i="0" u="none" strike="noStrike" dirty="0">
                          <a:effectLst/>
                          <a:latin typeface="Trebuchet MS" pitchFamily="34" charset="0"/>
                        </a:rPr>
                        <a:t>985.59 </a:t>
                      </a:r>
                    </a:p>
                  </a:txBody>
                  <a:tcPr marL="9525" marR="9525" marT="9525" marB="0" anchor="b"/>
                </a:tc>
                <a:tc>
                  <a:txBody>
                    <a:bodyPr/>
                    <a:lstStyle/>
                    <a:p>
                      <a:pPr algn="r" fontAlgn="b"/>
                      <a:r>
                        <a:rPr lang="en-US" sz="1400" b="0" i="0" u="none" strike="noStrike" dirty="0">
                          <a:effectLst/>
                          <a:latin typeface="Trebuchet MS" pitchFamily="34" charset="0"/>
                        </a:rPr>
                        <a:t>899.36 </a:t>
                      </a:r>
                    </a:p>
                  </a:txBody>
                  <a:tcPr marL="9525" marR="9525" marT="9525" marB="0" anchor="b"/>
                </a:tc>
              </a:tr>
              <a:tr h="374904">
                <a:tc>
                  <a:txBody>
                    <a:bodyPr/>
                    <a:lstStyle/>
                    <a:p>
                      <a:pPr algn="l" fontAlgn="b"/>
                      <a:r>
                        <a:rPr lang="en-US" sz="1400" b="1" i="0" u="none" strike="noStrike" dirty="0" smtClean="0">
                          <a:effectLst/>
                          <a:latin typeface="Trebuchet MS" pitchFamily="34" charset="0"/>
                        </a:rPr>
                        <a:t>Earning </a:t>
                      </a:r>
                      <a:r>
                        <a:rPr lang="en-US" sz="1400" b="1" i="0" u="none" strike="noStrike" dirty="0">
                          <a:effectLst/>
                          <a:latin typeface="Trebuchet MS" pitchFamily="34" charset="0"/>
                        </a:rPr>
                        <a:t>per </a:t>
                      </a:r>
                      <a:r>
                        <a:rPr lang="en-US" sz="1400" b="1" i="0" u="none" strike="noStrike" dirty="0" smtClean="0">
                          <a:effectLst/>
                          <a:latin typeface="Trebuchet MS" pitchFamily="34" charset="0"/>
                        </a:rPr>
                        <a:t>share</a:t>
                      </a:r>
                      <a:endParaRPr lang="en-US" sz="1400" b="1" i="0" u="none" strike="noStrike" dirty="0">
                        <a:effectLst/>
                        <a:latin typeface="Trebuchet MS" pitchFamily="34" charset="0"/>
                      </a:endParaRPr>
                    </a:p>
                  </a:txBody>
                  <a:tcPr marL="9525" marR="9525" marT="9525" marB="0" anchor="b"/>
                </a:tc>
                <a:tc>
                  <a:txBody>
                    <a:bodyPr/>
                    <a:lstStyle/>
                    <a:p>
                      <a:pPr algn="r" fontAlgn="b"/>
                      <a:r>
                        <a:rPr lang="en-US" sz="1400" b="0" i="0" u="none" strike="noStrike" dirty="0">
                          <a:solidFill>
                            <a:srgbClr val="000000"/>
                          </a:solidFill>
                          <a:effectLst/>
                          <a:latin typeface="Trebuchet MS" pitchFamily="34" charset="0"/>
                        </a:rPr>
                        <a:t>11.17 </a:t>
                      </a:r>
                    </a:p>
                  </a:txBody>
                  <a:tcPr marL="9525" marR="9525" marT="9525" marB="0" anchor="b"/>
                </a:tc>
                <a:tc>
                  <a:txBody>
                    <a:bodyPr/>
                    <a:lstStyle/>
                    <a:p>
                      <a:pPr algn="r" fontAlgn="b"/>
                      <a:r>
                        <a:rPr lang="en-US" sz="1400" b="0" i="0" u="none" strike="noStrike" dirty="0">
                          <a:solidFill>
                            <a:srgbClr val="000000"/>
                          </a:solidFill>
                          <a:effectLst/>
                          <a:latin typeface="Trebuchet MS" pitchFamily="34" charset="0"/>
                        </a:rPr>
                        <a:t>0.80 </a:t>
                      </a:r>
                    </a:p>
                  </a:txBody>
                  <a:tcPr marL="9525" marR="9525" marT="9525" marB="0" anchor="b"/>
                </a:tc>
                <a:tc>
                  <a:txBody>
                    <a:bodyPr/>
                    <a:lstStyle/>
                    <a:p>
                      <a:pPr algn="r" fontAlgn="b"/>
                      <a:r>
                        <a:rPr lang="en-US" sz="1400" b="0" i="0" u="none" strike="noStrike" dirty="0">
                          <a:effectLst/>
                          <a:latin typeface="Trebuchet MS" pitchFamily="34" charset="0"/>
                        </a:rPr>
                        <a:t>(</a:t>
                      </a:r>
                      <a:r>
                        <a:rPr lang="en-US" sz="1400" b="0" i="0" u="none" strike="noStrike" dirty="0" smtClean="0">
                          <a:effectLst/>
                          <a:latin typeface="Trebuchet MS" pitchFamily="34" charset="0"/>
                        </a:rPr>
                        <a:t>4.07)</a:t>
                      </a:r>
                      <a:endParaRPr lang="en-US" sz="1400" b="0" i="0" u="none" strike="noStrike" dirty="0">
                        <a:effectLst/>
                        <a:latin typeface="Trebuchet MS" pitchFamily="34" charset="0"/>
                      </a:endParaRPr>
                    </a:p>
                  </a:txBody>
                  <a:tcPr marL="9525" marR="9525" marT="9525" marB="0" anchor="b"/>
                </a:tc>
                <a:tc>
                  <a:txBody>
                    <a:bodyPr/>
                    <a:lstStyle/>
                    <a:p>
                      <a:pPr algn="r" fontAlgn="b"/>
                      <a:r>
                        <a:rPr lang="en-US" sz="1400" b="0" i="0" u="none" strike="noStrike" dirty="0">
                          <a:effectLst/>
                          <a:latin typeface="Trebuchet MS" pitchFamily="34" charset="0"/>
                        </a:rPr>
                        <a:t>7.53 </a:t>
                      </a:r>
                    </a:p>
                  </a:txBody>
                  <a:tcPr marL="9525" marR="9525" marT="9525" marB="0" anchor="b"/>
                </a:tc>
                <a:tc>
                  <a:txBody>
                    <a:bodyPr/>
                    <a:lstStyle/>
                    <a:p>
                      <a:pPr algn="r" fontAlgn="b"/>
                      <a:r>
                        <a:rPr lang="en-US" sz="1400" b="0" i="0" u="none" strike="noStrike" dirty="0">
                          <a:effectLst/>
                          <a:latin typeface="Trebuchet MS" pitchFamily="34" charset="0"/>
                        </a:rPr>
                        <a:t>10.42 </a:t>
                      </a:r>
                    </a:p>
                  </a:txBody>
                  <a:tcPr marL="9525" marR="9525" marT="9525" marB="0" anchor="b"/>
                </a:tc>
                <a:tc>
                  <a:txBody>
                    <a:bodyPr/>
                    <a:lstStyle/>
                    <a:p>
                      <a:pPr algn="r" fontAlgn="b"/>
                      <a:r>
                        <a:rPr lang="en-US" sz="1400" b="0" i="0" u="none" strike="noStrike" dirty="0">
                          <a:effectLst/>
                          <a:latin typeface="Trebuchet MS" pitchFamily="34" charset="0"/>
                        </a:rPr>
                        <a:t>9.28 </a:t>
                      </a:r>
                    </a:p>
                  </a:txBody>
                  <a:tcPr marL="9525" marR="9525" marT="9525" marB="0" anchor="b"/>
                </a:tc>
              </a:tr>
            </a:tbl>
          </a:graphicData>
        </a:graphic>
      </p:graphicFrame>
    </p:spTree>
    <p:extLst>
      <p:ext uri="{BB962C8B-B14F-4D97-AF65-F5344CB8AC3E}">
        <p14:creationId xmlns:p14="http://schemas.microsoft.com/office/powerpoint/2010/main" val="3530144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1202</Words>
  <Application>Microsoft Office PowerPoint</Application>
  <PresentationFormat>On-screen Show (4:3)</PresentationFormat>
  <Paragraphs>338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Corporate Briefing Session</vt:lpstr>
      <vt:lpstr>Brief Overview</vt:lpstr>
      <vt:lpstr>Company Insights</vt:lpstr>
      <vt:lpstr>Management Information</vt:lpstr>
      <vt:lpstr>PowerPoint Presentation</vt:lpstr>
      <vt:lpstr>PowerPoint Presentation</vt:lpstr>
      <vt:lpstr>Customers Profile</vt:lpstr>
      <vt:lpstr>Economy</vt:lpstr>
      <vt:lpstr>Financial Highlights</vt:lpstr>
      <vt:lpstr>Financial Snapshot</vt:lpstr>
      <vt:lpstr>Business Review</vt:lpstr>
      <vt:lpstr>Business Review</vt:lpstr>
      <vt:lpstr>Business Review</vt:lpstr>
      <vt:lpstr>Business Review</vt:lpstr>
      <vt:lpstr>Awards &amp; Recognition</vt:lpstr>
      <vt:lpstr>Sana Logistics Pvt. Ltd</vt:lpstr>
      <vt:lpstr>About us</vt:lpstr>
      <vt:lpstr>Mission Statement &amp; Vision</vt:lpstr>
      <vt:lpstr>Excellence in Operations</vt:lpstr>
      <vt:lpstr>Strategic Location</vt:lpstr>
      <vt:lpstr>Our Valued Customers</vt:lpstr>
      <vt:lpstr>Scope of Services</vt:lpstr>
      <vt:lpstr>Future Outlook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samad</dc:creator>
  <cp:lastModifiedBy>kishor kumar</cp:lastModifiedBy>
  <cp:revision>55</cp:revision>
  <cp:lastPrinted>2019-11-20T04:37:59Z</cp:lastPrinted>
  <dcterms:created xsi:type="dcterms:W3CDTF">2019-11-11T08:53:34Z</dcterms:created>
  <dcterms:modified xsi:type="dcterms:W3CDTF">2019-11-20T07:51:56Z</dcterms:modified>
</cp:coreProperties>
</file>